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tter Together Script" charset="1" panose="02000506000000020004"/>
      <p:regular r:id="rId10"/>
    </p:embeddedFont>
    <p:embeddedFont>
      <p:font typeface="Happy Font TH" charset="1" panose="02000503000000000000"/>
      <p:regular r:id="rId11"/>
    </p:embeddedFont>
    <p:embeddedFont>
      <p:font typeface="Happy Font TH Italics" charset="1" panose="02000503000000000000"/>
      <p:regular r:id="rId12"/>
    </p:embeddedFont>
    <p:embeddedFont>
      <p:font typeface="More Sugar" charset="1" panose="00000000000000000000"/>
      <p:regular r:id="rId13"/>
    </p:embeddedFont>
    <p:embeddedFont>
      <p:font typeface="More Sugar Thin"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media/image2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grpSp>
        <p:nvGrpSpPr>
          <p:cNvPr name="Group 2" id="2"/>
          <p:cNvGrpSpPr/>
          <p:nvPr/>
        </p:nvGrpSpPr>
        <p:grpSpPr>
          <a:xfrm rot="0">
            <a:off x="-1235894" y="0"/>
            <a:ext cx="20399600" cy="10287000"/>
            <a:chOff x="0" y="0"/>
            <a:chExt cx="27199466"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346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143581">
            <a:off x="2024118" y="1340170"/>
            <a:ext cx="15080543" cy="7722103"/>
            <a:chOff x="0" y="0"/>
            <a:chExt cx="3971830" cy="2033805"/>
          </a:xfrm>
        </p:grpSpPr>
        <p:sp>
          <p:nvSpPr>
            <p:cNvPr name="Freeform 6" id="6"/>
            <p:cNvSpPr/>
            <p:nvPr/>
          </p:nvSpPr>
          <p:spPr>
            <a:xfrm flipH="false" flipV="false" rot="0">
              <a:off x="0" y="0"/>
              <a:ext cx="3971830" cy="2033805"/>
            </a:xfrm>
            <a:custGeom>
              <a:avLst/>
              <a:gdLst/>
              <a:ahLst/>
              <a:cxnLst/>
              <a:rect r="r" b="b" t="t" l="l"/>
              <a:pathLst>
                <a:path h="2033805" w="3971830">
                  <a:moveTo>
                    <a:pt x="26182" y="0"/>
                  </a:moveTo>
                  <a:lnTo>
                    <a:pt x="3945648" y="0"/>
                  </a:lnTo>
                  <a:cubicBezTo>
                    <a:pt x="3960108" y="0"/>
                    <a:pt x="3971830" y="11722"/>
                    <a:pt x="3971830" y="26182"/>
                  </a:cubicBezTo>
                  <a:lnTo>
                    <a:pt x="3971830" y="2007623"/>
                  </a:lnTo>
                  <a:cubicBezTo>
                    <a:pt x="3971830" y="2014567"/>
                    <a:pt x="3969072" y="2021226"/>
                    <a:pt x="3964162" y="2026136"/>
                  </a:cubicBezTo>
                  <a:cubicBezTo>
                    <a:pt x="3959251" y="2031047"/>
                    <a:pt x="3952592" y="2033805"/>
                    <a:pt x="3945648" y="2033805"/>
                  </a:cubicBezTo>
                  <a:lnTo>
                    <a:pt x="26182" y="2033805"/>
                  </a:lnTo>
                  <a:cubicBezTo>
                    <a:pt x="19238" y="2033805"/>
                    <a:pt x="12579" y="2031047"/>
                    <a:pt x="7669" y="2026136"/>
                  </a:cubicBezTo>
                  <a:cubicBezTo>
                    <a:pt x="2758" y="2021226"/>
                    <a:pt x="0" y="2014567"/>
                    <a:pt x="0" y="2007623"/>
                  </a:cubicBezTo>
                  <a:lnTo>
                    <a:pt x="0" y="26182"/>
                  </a:lnTo>
                  <a:cubicBezTo>
                    <a:pt x="0" y="19238"/>
                    <a:pt x="2758" y="12579"/>
                    <a:pt x="7669" y="7669"/>
                  </a:cubicBezTo>
                  <a:cubicBezTo>
                    <a:pt x="12579" y="2758"/>
                    <a:pt x="19238" y="0"/>
                    <a:pt x="26182" y="0"/>
                  </a:cubicBezTo>
                  <a:close/>
                </a:path>
              </a:pathLst>
            </a:custGeom>
            <a:solidFill>
              <a:srgbClr val="825445"/>
            </a:solidFill>
          </p:spPr>
        </p:sp>
        <p:sp>
          <p:nvSpPr>
            <p:cNvPr name="TextBox 7" id="7"/>
            <p:cNvSpPr txBox="true"/>
            <p:nvPr/>
          </p:nvSpPr>
          <p:spPr>
            <a:xfrm>
              <a:off x="0" y="-28575"/>
              <a:ext cx="3971830" cy="206238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43581">
            <a:off x="-3599882" y="1785381"/>
            <a:ext cx="5310462" cy="7722103"/>
            <a:chOff x="0" y="0"/>
            <a:chExt cx="1398640" cy="2033805"/>
          </a:xfrm>
        </p:grpSpPr>
        <p:sp>
          <p:nvSpPr>
            <p:cNvPr name="Freeform 9" id="9"/>
            <p:cNvSpPr/>
            <p:nvPr/>
          </p:nvSpPr>
          <p:spPr>
            <a:xfrm flipH="false" flipV="false" rot="0">
              <a:off x="0" y="0"/>
              <a:ext cx="1398640" cy="2033805"/>
            </a:xfrm>
            <a:custGeom>
              <a:avLst/>
              <a:gdLst/>
              <a:ahLst/>
              <a:cxnLst/>
              <a:rect r="r" b="b" t="t" l="l"/>
              <a:pathLst>
                <a:path h="2033805" w="1398640">
                  <a:moveTo>
                    <a:pt x="74351" y="0"/>
                  </a:moveTo>
                  <a:lnTo>
                    <a:pt x="1324289" y="0"/>
                  </a:lnTo>
                  <a:cubicBezTo>
                    <a:pt x="1344008" y="0"/>
                    <a:pt x="1362920" y="7833"/>
                    <a:pt x="1376863" y="21777"/>
                  </a:cubicBezTo>
                  <a:cubicBezTo>
                    <a:pt x="1390807" y="35720"/>
                    <a:pt x="1398640" y="54632"/>
                    <a:pt x="1398640" y="74351"/>
                  </a:cubicBezTo>
                  <a:lnTo>
                    <a:pt x="1398640" y="1959454"/>
                  </a:lnTo>
                  <a:cubicBezTo>
                    <a:pt x="1398640" y="1979173"/>
                    <a:pt x="1390807" y="1998085"/>
                    <a:pt x="1376863" y="2012028"/>
                  </a:cubicBezTo>
                  <a:cubicBezTo>
                    <a:pt x="1362920" y="2025971"/>
                    <a:pt x="1344008" y="2033805"/>
                    <a:pt x="1324289" y="2033805"/>
                  </a:cubicBezTo>
                  <a:lnTo>
                    <a:pt x="74351" y="2033805"/>
                  </a:lnTo>
                  <a:cubicBezTo>
                    <a:pt x="54632" y="2033805"/>
                    <a:pt x="35720" y="2025971"/>
                    <a:pt x="21777" y="2012028"/>
                  </a:cubicBezTo>
                  <a:cubicBezTo>
                    <a:pt x="7833" y="1998085"/>
                    <a:pt x="0" y="1979173"/>
                    <a:pt x="0" y="1959454"/>
                  </a:cubicBezTo>
                  <a:lnTo>
                    <a:pt x="0" y="74351"/>
                  </a:lnTo>
                  <a:cubicBezTo>
                    <a:pt x="0" y="54632"/>
                    <a:pt x="7833" y="35720"/>
                    <a:pt x="21777" y="21777"/>
                  </a:cubicBezTo>
                  <a:cubicBezTo>
                    <a:pt x="35720" y="7833"/>
                    <a:pt x="54632" y="0"/>
                    <a:pt x="74351" y="0"/>
                  </a:cubicBezTo>
                  <a:close/>
                </a:path>
              </a:pathLst>
            </a:custGeom>
            <a:solidFill>
              <a:srgbClr val="825445"/>
            </a:solidFill>
          </p:spPr>
        </p:sp>
        <p:sp>
          <p:nvSpPr>
            <p:cNvPr name="TextBox 10" id="10"/>
            <p:cNvSpPr txBox="true"/>
            <p:nvPr/>
          </p:nvSpPr>
          <p:spPr>
            <a:xfrm>
              <a:off x="0" y="-28575"/>
              <a:ext cx="1398640" cy="206238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49877">
            <a:off x="3128753" y="1824865"/>
            <a:ext cx="13237751" cy="6613591"/>
            <a:chOff x="0" y="0"/>
            <a:chExt cx="3486486" cy="1741851"/>
          </a:xfrm>
        </p:grpSpPr>
        <p:sp>
          <p:nvSpPr>
            <p:cNvPr name="Freeform 12" id="12"/>
            <p:cNvSpPr/>
            <p:nvPr/>
          </p:nvSpPr>
          <p:spPr>
            <a:xfrm flipH="false" flipV="false" rot="0">
              <a:off x="0" y="0"/>
              <a:ext cx="3486486" cy="1741851"/>
            </a:xfrm>
            <a:custGeom>
              <a:avLst/>
              <a:gdLst/>
              <a:ahLst/>
              <a:cxnLst/>
              <a:rect r="r" b="b" t="t" l="l"/>
              <a:pathLst>
                <a:path h="1741851" w="3486486">
                  <a:moveTo>
                    <a:pt x="29827" y="0"/>
                  </a:moveTo>
                  <a:lnTo>
                    <a:pt x="3456660" y="0"/>
                  </a:lnTo>
                  <a:cubicBezTo>
                    <a:pt x="3473132" y="0"/>
                    <a:pt x="3486486" y="13354"/>
                    <a:pt x="3486486" y="29827"/>
                  </a:cubicBezTo>
                  <a:lnTo>
                    <a:pt x="3486486" y="1712024"/>
                  </a:lnTo>
                  <a:cubicBezTo>
                    <a:pt x="3486486" y="1719935"/>
                    <a:pt x="3483344" y="1727521"/>
                    <a:pt x="3477750" y="1733115"/>
                  </a:cubicBezTo>
                  <a:cubicBezTo>
                    <a:pt x="3472156" y="1738709"/>
                    <a:pt x="3464570" y="1741851"/>
                    <a:pt x="3456660" y="1741851"/>
                  </a:cubicBezTo>
                  <a:lnTo>
                    <a:pt x="29827" y="1741851"/>
                  </a:lnTo>
                  <a:cubicBezTo>
                    <a:pt x="13354" y="1741851"/>
                    <a:pt x="0" y="1728497"/>
                    <a:pt x="0" y="1712024"/>
                  </a:cubicBezTo>
                  <a:lnTo>
                    <a:pt x="0" y="29827"/>
                  </a:lnTo>
                  <a:cubicBezTo>
                    <a:pt x="0" y="13354"/>
                    <a:pt x="13354" y="0"/>
                    <a:pt x="29827" y="0"/>
                  </a:cubicBezTo>
                  <a:close/>
                </a:path>
              </a:pathLst>
            </a:custGeom>
            <a:solidFill>
              <a:srgbClr val="F7EFE2"/>
            </a:solidFill>
            <a:ln w="38100" cap="rnd">
              <a:solidFill>
                <a:srgbClr val="C79179"/>
              </a:solidFill>
              <a:prstDash val="dash"/>
              <a:round/>
            </a:ln>
          </p:spPr>
        </p:sp>
        <p:sp>
          <p:nvSpPr>
            <p:cNvPr name="TextBox 13" id="13"/>
            <p:cNvSpPr txBox="true"/>
            <p:nvPr/>
          </p:nvSpPr>
          <p:spPr>
            <a:xfrm>
              <a:off x="0" y="-28575"/>
              <a:ext cx="3486486" cy="1770426"/>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42552">
            <a:off x="3143014" y="1859345"/>
            <a:ext cx="13209010" cy="6538460"/>
          </a:xfrm>
          <a:custGeom>
            <a:avLst/>
            <a:gdLst/>
            <a:ahLst/>
            <a:cxnLst/>
            <a:rect r="r" b="b" t="t" l="l"/>
            <a:pathLst>
              <a:path h="6538460" w="13209010">
                <a:moveTo>
                  <a:pt x="0" y="0"/>
                </a:moveTo>
                <a:lnTo>
                  <a:pt x="13209010" y="0"/>
                </a:lnTo>
                <a:lnTo>
                  <a:pt x="13209010" y="6538460"/>
                </a:lnTo>
                <a:lnTo>
                  <a:pt x="0" y="653846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2781891">
            <a:off x="14462329" y="811938"/>
            <a:ext cx="2883442" cy="3253115"/>
          </a:xfrm>
          <a:custGeom>
            <a:avLst/>
            <a:gdLst/>
            <a:ahLst/>
            <a:cxnLst/>
            <a:rect r="r" b="b" t="t" l="l"/>
            <a:pathLst>
              <a:path h="3253115" w="2883442">
                <a:moveTo>
                  <a:pt x="0" y="0"/>
                </a:moveTo>
                <a:lnTo>
                  <a:pt x="2883442" y="0"/>
                </a:lnTo>
                <a:lnTo>
                  <a:pt x="2883442" y="3253115"/>
                </a:lnTo>
                <a:lnTo>
                  <a:pt x="0" y="3253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270427">
            <a:off x="2858133" y="6008044"/>
            <a:ext cx="2909355" cy="2957386"/>
          </a:xfrm>
          <a:custGeom>
            <a:avLst/>
            <a:gdLst/>
            <a:ahLst/>
            <a:cxnLst/>
            <a:rect r="r" b="b" t="t" l="l"/>
            <a:pathLst>
              <a:path h="2957386" w="2909355">
                <a:moveTo>
                  <a:pt x="0" y="0"/>
                </a:moveTo>
                <a:lnTo>
                  <a:pt x="2909354" y="0"/>
                </a:lnTo>
                <a:lnTo>
                  <a:pt x="2909354" y="2957386"/>
                </a:lnTo>
                <a:lnTo>
                  <a:pt x="0" y="2957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7720389">
            <a:off x="-694460" y="-1506094"/>
            <a:ext cx="2525458" cy="4114800"/>
          </a:xfrm>
          <a:custGeom>
            <a:avLst/>
            <a:gdLst/>
            <a:ahLst/>
            <a:cxnLst/>
            <a:rect r="r" b="b" t="t" l="l"/>
            <a:pathLst>
              <a:path h="4114800" w="2525458">
                <a:moveTo>
                  <a:pt x="0" y="0"/>
                </a:moveTo>
                <a:lnTo>
                  <a:pt x="2525458" y="0"/>
                </a:lnTo>
                <a:lnTo>
                  <a:pt x="25254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2374795">
            <a:off x="16437101" y="7775227"/>
            <a:ext cx="2630043" cy="4114800"/>
          </a:xfrm>
          <a:custGeom>
            <a:avLst/>
            <a:gdLst/>
            <a:ahLst/>
            <a:cxnLst/>
            <a:rect r="r" b="b" t="t" l="l"/>
            <a:pathLst>
              <a:path h="4114800" w="2630043">
                <a:moveTo>
                  <a:pt x="0" y="0"/>
                </a:moveTo>
                <a:lnTo>
                  <a:pt x="2630043" y="0"/>
                </a:lnTo>
                <a:lnTo>
                  <a:pt x="263004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124910">
            <a:off x="1298385" y="2321576"/>
            <a:ext cx="1142189" cy="6649712"/>
          </a:xfrm>
          <a:custGeom>
            <a:avLst/>
            <a:gdLst/>
            <a:ahLst/>
            <a:cxnLst/>
            <a:rect r="r" b="b" t="t" l="l"/>
            <a:pathLst>
              <a:path h="6649712" w="1142189">
                <a:moveTo>
                  <a:pt x="0" y="0"/>
                </a:moveTo>
                <a:lnTo>
                  <a:pt x="1142189" y="0"/>
                </a:lnTo>
                <a:lnTo>
                  <a:pt x="1142189" y="6649712"/>
                </a:lnTo>
                <a:lnTo>
                  <a:pt x="0" y="6649712"/>
                </a:lnTo>
                <a:lnTo>
                  <a:pt x="0" y="0"/>
                </a:lnTo>
                <a:close/>
              </a:path>
            </a:pathLst>
          </a:custGeom>
          <a:blipFill>
            <a:blip r:embed="rId14">
              <a:extLst>
                <a:ext uri="{96DAC541-7B7A-43D3-8B79-37D633B846F1}">
                  <asvg:svgBlip xmlns:asvg="http://schemas.microsoft.com/office/drawing/2016/SVG/main" r:embed="rId15"/>
                </a:ext>
              </a:extLst>
            </a:blip>
            <a:stretch>
              <a:fillRect l="0" t="0" r="0" b="-83216"/>
            </a:stretch>
          </a:blipFill>
        </p:spPr>
      </p:sp>
      <p:sp>
        <p:nvSpPr>
          <p:cNvPr name="TextBox 20" id="20"/>
          <p:cNvSpPr txBox="true"/>
          <p:nvPr/>
        </p:nvSpPr>
        <p:spPr>
          <a:xfrm rot="-177133">
            <a:off x="2663550" y="2073336"/>
            <a:ext cx="13175852" cy="4786006"/>
          </a:xfrm>
          <a:prstGeom prst="rect">
            <a:avLst/>
          </a:prstGeom>
        </p:spPr>
        <p:txBody>
          <a:bodyPr anchor="t" rtlCol="false" tIns="0" lIns="0" bIns="0" rIns="0">
            <a:spAutoFit/>
          </a:bodyPr>
          <a:lstStyle/>
          <a:p>
            <a:pPr algn="ctr" marL="0" indent="0" lvl="0">
              <a:lnSpc>
                <a:spcPts val="19179"/>
              </a:lnSpc>
              <a:spcBef>
                <a:spcPct val="0"/>
              </a:spcBef>
            </a:pPr>
            <a:r>
              <a:rPr lang="en-US" sz="13699" spc="2274">
                <a:solidFill>
                  <a:srgbClr val="000000"/>
                </a:solidFill>
                <a:latin typeface="Better Together Script"/>
              </a:rPr>
              <a:t>CLOUD COMPUTING</a:t>
            </a:r>
          </a:p>
        </p:txBody>
      </p:sp>
      <p:sp>
        <p:nvSpPr>
          <p:cNvPr name="TextBox 21" id="21"/>
          <p:cNvSpPr txBox="true"/>
          <p:nvPr/>
        </p:nvSpPr>
        <p:spPr>
          <a:xfrm rot="-123870">
            <a:off x="6290641" y="7149343"/>
            <a:ext cx="6912314" cy="471805"/>
          </a:xfrm>
          <a:prstGeom prst="rect">
            <a:avLst/>
          </a:prstGeom>
        </p:spPr>
        <p:txBody>
          <a:bodyPr anchor="t" rtlCol="false" tIns="0" lIns="0" bIns="0" rIns="0">
            <a:spAutoFit/>
          </a:bodyPr>
          <a:lstStyle/>
          <a:p>
            <a:pPr algn="ctr">
              <a:lnSpc>
                <a:spcPts val="3919"/>
              </a:lnSpc>
            </a:pPr>
            <a:r>
              <a:rPr lang="en-US" sz="2799">
                <a:solidFill>
                  <a:srgbClr val="000000"/>
                </a:solidFill>
                <a:latin typeface="Happy Font TH"/>
              </a:rPr>
              <a:t>Pengertian,  jenis, contoh, manfaat</a:t>
            </a:r>
          </a:p>
        </p:txBody>
      </p:sp>
      <p:sp>
        <p:nvSpPr>
          <p:cNvPr name="TextBox 22" id="22"/>
          <p:cNvSpPr txBox="true"/>
          <p:nvPr/>
        </p:nvSpPr>
        <p:spPr>
          <a:xfrm rot="-123870">
            <a:off x="6290531" y="7563496"/>
            <a:ext cx="6912314" cy="471805"/>
          </a:xfrm>
          <a:prstGeom prst="rect">
            <a:avLst/>
          </a:prstGeom>
        </p:spPr>
        <p:txBody>
          <a:bodyPr anchor="t" rtlCol="false" tIns="0" lIns="0" bIns="0" rIns="0">
            <a:spAutoFit/>
          </a:bodyPr>
          <a:lstStyle/>
          <a:p>
            <a:pPr algn="ctr">
              <a:lnSpc>
                <a:spcPts val="3919"/>
              </a:lnSpc>
            </a:pPr>
            <a:r>
              <a:rPr lang="en-US" sz="2799">
                <a:solidFill>
                  <a:srgbClr val="000000"/>
                </a:solidFill>
                <a:latin typeface="Happy Font TH"/>
              </a:rPr>
              <a:t>Kasih Afrillia ( 18 )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grpSp>
        <p:nvGrpSpPr>
          <p:cNvPr name="Group 2" id="2"/>
          <p:cNvGrpSpPr/>
          <p:nvPr/>
        </p:nvGrpSpPr>
        <p:grpSpPr>
          <a:xfrm rot="0">
            <a:off x="-1326635" y="36112"/>
            <a:ext cx="20399600" cy="10287000"/>
            <a:chOff x="0" y="0"/>
            <a:chExt cx="27199466"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346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397247" y="1625443"/>
            <a:ext cx="15493506" cy="7872160"/>
            <a:chOff x="0" y="0"/>
            <a:chExt cx="4080594" cy="2073326"/>
          </a:xfrm>
        </p:grpSpPr>
        <p:sp>
          <p:nvSpPr>
            <p:cNvPr name="Freeform 6" id="6"/>
            <p:cNvSpPr/>
            <p:nvPr/>
          </p:nvSpPr>
          <p:spPr>
            <a:xfrm flipH="false" flipV="false" rot="0">
              <a:off x="0" y="0"/>
              <a:ext cx="4080594" cy="2073326"/>
            </a:xfrm>
            <a:custGeom>
              <a:avLst/>
              <a:gdLst/>
              <a:ahLst/>
              <a:cxnLst/>
              <a:rect r="r" b="b" t="t" l="l"/>
              <a:pathLst>
                <a:path h="2073326" w="4080594">
                  <a:moveTo>
                    <a:pt x="25484" y="0"/>
                  </a:moveTo>
                  <a:lnTo>
                    <a:pt x="4055110" y="0"/>
                  </a:lnTo>
                  <a:cubicBezTo>
                    <a:pt x="4061869" y="0"/>
                    <a:pt x="4068351" y="2685"/>
                    <a:pt x="4073130" y="7464"/>
                  </a:cubicBezTo>
                  <a:cubicBezTo>
                    <a:pt x="4077909" y="12243"/>
                    <a:pt x="4080594" y="18725"/>
                    <a:pt x="4080594" y="25484"/>
                  </a:cubicBezTo>
                  <a:lnTo>
                    <a:pt x="4080594" y="2047842"/>
                  </a:lnTo>
                  <a:cubicBezTo>
                    <a:pt x="4080594" y="2054601"/>
                    <a:pt x="4077909" y="2061083"/>
                    <a:pt x="4073130" y="2065862"/>
                  </a:cubicBezTo>
                  <a:cubicBezTo>
                    <a:pt x="4068351" y="2070641"/>
                    <a:pt x="4061869" y="2073326"/>
                    <a:pt x="4055110" y="2073326"/>
                  </a:cubicBezTo>
                  <a:lnTo>
                    <a:pt x="25484" y="2073326"/>
                  </a:lnTo>
                  <a:cubicBezTo>
                    <a:pt x="18725" y="2073326"/>
                    <a:pt x="12243" y="2070641"/>
                    <a:pt x="7464" y="2065862"/>
                  </a:cubicBezTo>
                  <a:cubicBezTo>
                    <a:pt x="2685" y="2061083"/>
                    <a:pt x="0" y="2054601"/>
                    <a:pt x="0" y="2047842"/>
                  </a:cubicBezTo>
                  <a:lnTo>
                    <a:pt x="0" y="25484"/>
                  </a:lnTo>
                  <a:cubicBezTo>
                    <a:pt x="0" y="18725"/>
                    <a:pt x="2685" y="12243"/>
                    <a:pt x="7464" y="7464"/>
                  </a:cubicBezTo>
                  <a:cubicBezTo>
                    <a:pt x="12243" y="2685"/>
                    <a:pt x="18725" y="0"/>
                    <a:pt x="25484" y="0"/>
                  </a:cubicBezTo>
                  <a:close/>
                </a:path>
              </a:pathLst>
            </a:custGeom>
            <a:solidFill>
              <a:srgbClr val="825445"/>
            </a:solidFill>
          </p:spPr>
        </p:sp>
        <p:sp>
          <p:nvSpPr>
            <p:cNvPr name="TextBox 7" id="7"/>
            <p:cNvSpPr txBox="true"/>
            <p:nvPr/>
          </p:nvSpPr>
          <p:spPr>
            <a:xfrm>
              <a:off x="0" y="-28575"/>
              <a:ext cx="4080594" cy="21019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82063" y="-318330"/>
            <a:ext cx="15493506" cy="1765390"/>
            <a:chOff x="0" y="0"/>
            <a:chExt cx="4080594" cy="464959"/>
          </a:xfrm>
        </p:grpSpPr>
        <p:sp>
          <p:nvSpPr>
            <p:cNvPr name="Freeform 9" id="9"/>
            <p:cNvSpPr/>
            <p:nvPr/>
          </p:nvSpPr>
          <p:spPr>
            <a:xfrm flipH="false" flipV="false" rot="0">
              <a:off x="0" y="0"/>
              <a:ext cx="4080594" cy="464959"/>
            </a:xfrm>
            <a:custGeom>
              <a:avLst/>
              <a:gdLst/>
              <a:ahLst/>
              <a:cxnLst/>
              <a:rect r="r" b="b" t="t" l="l"/>
              <a:pathLst>
                <a:path h="464959" w="4080594">
                  <a:moveTo>
                    <a:pt x="25484" y="0"/>
                  </a:moveTo>
                  <a:lnTo>
                    <a:pt x="4055110" y="0"/>
                  </a:lnTo>
                  <a:cubicBezTo>
                    <a:pt x="4061869" y="0"/>
                    <a:pt x="4068351" y="2685"/>
                    <a:pt x="4073130" y="7464"/>
                  </a:cubicBezTo>
                  <a:cubicBezTo>
                    <a:pt x="4077909" y="12243"/>
                    <a:pt x="4080594" y="18725"/>
                    <a:pt x="4080594" y="25484"/>
                  </a:cubicBezTo>
                  <a:lnTo>
                    <a:pt x="4080594" y="439475"/>
                  </a:lnTo>
                  <a:cubicBezTo>
                    <a:pt x="4080594" y="446233"/>
                    <a:pt x="4077909" y="452715"/>
                    <a:pt x="4073130" y="457495"/>
                  </a:cubicBezTo>
                  <a:cubicBezTo>
                    <a:pt x="4068351" y="462274"/>
                    <a:pt x="4061869" y="464959"/>
                    <a:pt x="4055110" y="464959"/>
                  </a:cubicBezTo>
                  <a:lnTo>
                    <a:pt x="25484" y="464959"/>
                  </a:lnTo>
                  <a:cubicBezTo>
                    <a:pt x="11410" y="464959"/>
                    <a:pt x="0" y="453549"/>
                    <a:pt x="0" y="439475"/>
                  </a:cubicBezTo>
                  <a:lnTo>
                    <a:pt x="0" y="25484"/>
                  </a:lnTo>
                  <a:cubicBezTo>
                    <a:pt x="0" y="18725"/>
                    <a:pt x="2685" y="12243"/>
                    <a:pt x="7464" y="7464"/>
                  </a:cubicBezTo>
                  <a:cubicBezTo>
                    <a:pt x="12243" y="2685"/>
                    <a:pt x="18725" y="0"/>
                    <a:pt x="25484" y="0"/>
                  </a:cubicBezTo>
                  <a:close/>
                </a:path>
              </a:pathLst>
            </a:custGeom>
            <a:solidFill>
              <a:srgbClr val="825445"/>
            </a:solidFill>
          </p:spPr>
        </p:sp>
        <p:sp>
          <p:nvSpPr>
            <p:cNvPr name="TextBox 10" id="10"/>
            <p:cNvSpPr txBox="true"/>
            <p:nvPr/>
          </p:nvSpPr>
          <p:spPr>
            <a:xfrm>
              <a:off x="0" y="-28575"/>
              <a:ext cx="4080594" cy="49353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821328" y="2656356"/>
            <a:ext cx="14645344" cy="6444426"/>
            <a:chOff x="0" y="0"/>
            <a:chExt cx="3857210" cy="1697297"/>
          </a:xfrm>
        </p:grpSpPr>
        <p:sp>
          <p:nvSpPr>
            <p:cNvPr name="Freeform 12" id="12"/>
            <p:cNvSpPr/>
            <p:nvPr/>
          </p:nvSpPr>
          <p:spPr>
            <a:xfrm flipH="false" flipV="false" rot="0">
              <a:off x="0" y="0"/>
              <a:ext cx="3857210" cy="1697297"/>
            </a:xfrm>
            <a:custGeom>
              <a:avLst/>
              <a:gdLst/>
              <a:ahLst/>
              <a:cxnLst/>
              <a:rect r="r" b="b" t="t" l="l"/>
              <a:pathLst>
                <a:path h="1697297" w="3857210">
                  <a:moveTo>
                    <a:pt x="26960" y="0"/>
                  </a:moveTo>
                  <a:lnTo>
                    <a:pt x="3830250" y="0"/>
                  </a:lnTo>
                  <a:cubicBezTo>
                    <a:pt x="3845140" y="0"/>
                    <a:pt x="3857210" y="12070"/>
                    <a:pt x="3857210" y="26960"/>
                  </a:cubicBezTo>
                  <a:lnTo>
                    <a:pt x="3857210" y="1670337"/>
                  </a:lnTo>
                  <a:cubicBezTo>
                    <a:pt x="3857210" y="1685227"/>
                    <a:pt x="3845140" y="1697297"/>
                    <a:pt x="3830250" y="1697297"/>
                  </a:cubicBezTo>
                  <a:lnTo>
                    <a:pt x="26960" y="1697297"/>
                  </a:lnTo>
                  <a:cubicBezTo>
                    <a:pt x="12070" y="1697297"/>
                    <a:pt x="0" y="1685227"/>
                    <a:pt x="0" y="1670337"/>
                  </a:cubicBezTo>
                  <a:lnTo>
                    <a:pt x="0" y="26960"/>
                  </a:lnTo>
                  <a:cubicBezTo>
                    <a:pt x="0" y="12070"/>
                    <a:pt x="12070" y="0"/>
                    <a:pt x="26960" y="0"/>
                  </a:cubicBezTo>
                  <a:close/>
                </a:path>
              </a:pathLst>
            </a:custGeom>
            <a:solidFill>
              <a:srgbClr val="F7EFE2"/>
            </a:solidFill>
            <a:ln w="38100" cap="rnd">
              <a:solidFill>
                <a:srgbClr val="AEA36F"/>
              </a:solidFill>
              <a:prstDash val="dash"/>
              <a:round/>
            </a:ln>
          </p:spPr>
        </p:sp>
        <p:sp>
          <p:nvSpPr>
            <p:cNvPr name="TextBox 13" id="13"/>
            <p:cNvSpPr txBox="true"/>
            <p:nvPr/>
          </p:nvSpPr>
          <p:spPr>
            <a:xfrm>
              <a:off x="0" y="-28575"/>
              <a:ext cx="3857210" cy="172587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8689262" y="-4308184"/>
            <a:ext cx="1079108" cy="11510488"/>
          </a:xfrm>
          <a:custGeom>
            <a:avLst/>
            <a:gdLst/>
            <a:ahLst/>
            <a:cxnLst/>
            <a:rect r="r" b="b" t="t" l="l"/>
            <a:pathLst>
              <a:path h="11510488" w="1079108">
                <a:moveTo>
                  <a:pt x="0" y="0"/>
                </a:moveTo>
                <a:lnTo>
                  <a:pt x="1079108" y="0"/>
                </a:lnTo>
                <a:lnTo>
                  <a:pt x="1079108" y="11510488"/>
                </a:lnTo>
                <a:lnTo>
                  <a:pt x="0" y="11510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9601665">
            <a:off x="611095" y="-267210"/>
            <a:ext cx="2116223" cy="4742236"/>
          </a:xfrm>
          <a:custGeom>
            <a:avLst/>
            <a:gdLst/>
            <a:ahLst/>
            <a:cxnLst/>
            <a:rect r="r" b="b" t="t" l="l"/>
            <a:pathLst>
              <a:path h="4742236" w="2116223">
                <a:moveTo>
                  <a:pt x="2116223" y="0"/>
                </a:moveTo>
                <a:lnTo>
                  <a:pt x="0" y="0"/>
                </a:lnTo>
                <a:lnTo>
                  <a:pt x="0" y="4742236"/>
                </a:lnTo>
                <a:lnTo>
                  <a:pt x="2116223" y="4742236"/>
                </a:lnTo>
                <a:lnTo>
                  <a:pt x="21162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182203" y="3950527"/>
            <a:ext cx="10946931" cy="3682367"/>
          </a:xfrm>
          <a:prstGeom prst="rect">
            <a:avLst/>
          </a:prstGeom>
        </p:spPr>
        <p:txBody>
          <a:bodyPr anchor="t" rtlCol="false" tIns="0" lIns="0" bIns="0" rIns="0">
            <a:spAutoFit/>
          </a:bodyPr>
          <a:lstStyle/>
          <a:p>
            <a:pPr algn="just">
              <a:lnSpc>
                <a:spcPts val="4059"/>
              </a:lnSpc>
            </a:pPr>
            <a:r>
              <a:rPr lang="en-US" sz="2899">
                <a:solidFill>
                  <a:srgbClr val="000000"/>
                </a:solidFill>
                <a:latin typeface="More Sugar Thin"/>
              </a:rPr>
              <a:t>Cloud computing adalah model penyediaan layanan komputasi melalui internet yang memungkinkan akses ke sumber daya seperti server, penyimpanan data, dan perangkat lunak tanpa harus memiliki atau mengelola infrastruktur fisik secara langsung. Dalam model ini, pengguna dapat memanfaatkan sumber daya tersebut secara jarak jauh sesuai kebutuhan, dengan membayar berdasarkan penggunaan atau melalui model langganan tertentu.</a:t>
            </a:r>
          </a:p>
        </p:txBody>
      </p:sp>
      <p:sp>
        <p:nvSpPr>
          <p:cNvPr name="Freeform 17" id="17"/>
          <p:cNvSpPr/>
          <p:nvPr/>
        </p:nvSpPr>
        <p:spPr>
          <a:xfrm flipH="false" flipV="false" rot="0">
            <a:off x="13683652" y="6205494"/>
            <a:ext cx="4604348" cy="3292109"/>
          </a:xfrm>
          <a:custGeom>
            <a:avLst/>
            <a:gdLst/>
            <a:ahLst/>
            <a:cxnLst/>
            <a:rect r="r" b="b" t="t" l="l"/>
            <a:pathLst>
              <a:path h="3292109" w="4604348">
                <a:moveTo>
                  <a:pt x="0" y="0"/>
                </a:moveTo>
                <a:lnTo>
                  <a:pt x="4604348" y="0"/>
                </a:lnTo>
                <a:lnTo>
                  <a:pt x="4604348" y="3292109"/>
                </a:lnTo>
                <a:lnTo>
                  <a:pt x="0" y="3292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3182203" y="2808477"/>
            <a:ext cx="11801858" cy="990600"/>
          </a:xfrm>
          <a:prstGeom prst="rect">
            <a:avLst/>
          </a:prstGeom>
        </p:spPr>
        <p:txBody>
          <a:bodyPr anchor="t" rtlCol="false" tIns="0" lIns="0" bIns="0" rIns="0">
            <a:spAutoFit/>
          </a:bodyPr>
          <a:lstStyle/>
          <a:p>
            <a:pPr algn="ctr">
              <a:lnSpc>
                <a:spcPts val="7679"/>
              </a:lnSpc>
            </a:pPr>
            <a:r>
              <a:rPr lang="en-US" sz="6399" spc="1100">
                <a:solidFill>
                  <a:srgbClr val="000000"/>
                </a:solidFill>
                <a:latin typeface="Better Together Script"/>
              </a:rPr>
              <a:t>Pengertian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grpSp>
        <p:nvGrpSpPr>
          <p:cNvPr name="Group 2" id="2"/>
          <p:cNvGrpSpPr/>
          <p:nvPr/>
        </p:nvGrpSpPr>
        <p:grpSpPr>
          <a:xfrm rot="0">
            <a:off x="-1381293" y="0"/>
            <a:ext cx="20399600" cy="10287000"/>
            <a:chOff x="0" y="0"/>
            <a:chExt cx="27199466"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346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00618" y="1358878"/>
            <a:ext cx="17456396" cy="8550690"/>
            <a:chOff x="0" y="0"/>
            <a:chExt cx="4597569" cy="2252034"/>
          </a:xfrm>
        </p:grpSpPr>
        <p:sp>
          <p:nvSpPr>
            <p:cNvPr name="Freeform 6" id="6"/>
            <p:cNvSpPr/>
            <p:nvPr/>
          </p:nvSpPr>
          <p:spPr>
            <a:xfrm flipH="false" flipV="false" rot="0">
              <a:off x="0" y="0"/>
              <a:ext cx="4597569" cy="2252034"/>
            </a:xfrm>
            <a:custGeom>
              <a:avLst/>
              <a:gdLst/>
              <a:ahLst/>
              <a:cxnLst/>
              <a:rect r="r" b="b" t="t" l="l"/>
              <a:pathLst>
                <a:path h="2252034" w="4597569">
                  <a:moveTo>
                    <a:pt x="22619" y="0"/>
                  </a:moveTo>
                  <a:lnTo>
                    <a:pt x="4574951" y="0"/>
                  </a:lnTo>
                  <a:cubicBezTo>
                    <a:pt x="4580950" y="0"/>
                    <a:pt x="4586703" y="2383"/>
                    <a:pt x="4590945" y="6625"/>
                  </a:cubicBezTo>
                  <a:cubicBezTo>
                    <a:pt x="4595186" y="10867"/>
                    <a:pt x="4597569" y="16620"/>
                    <a:pt x="4597569" y="22619"/>
                  </a:cubicBezTo>
                  <a:lnTo>
                    <a:pt x="4597569" y="2229415"/>
                  </a:lnTo>
                  <a:cubicBezTo>
                    <a:pt x="4597569" y="2235414"/>
                    <a:pt x="4595186" y="2241167"/>
                    <a:pt x="4590945" y="2245409"/>
                  </a:cubicBezTo>
                  <a:cubicBezTo>
                    <a:pt x="4586703" y="2249651"/>
                    <a:pt x="4580950" y="2252034"/>
                    <a:pt x="4574951" y="2252034"/>
                  </a:cubicBezTo>
                  <a:lnTo>
                    <a:pt x="22619" y="2252034"/>
                  </a:lnTo>
                  <a:cubicBezTo>
                    <a:pt x="16620" y="2252034"/>
                    <a:pt x="10867" y="2249651"/>
                    <a:pt x="6625" y="2245409"/>
                  </a:cubicBezTo>
                  <a:cubicBezTo>
                    <a:pt x="2383" y="2241167"/>
                    <a:pt x="0" y="2235414"/>
                    <a:pt x="0" y="2229415"/>
                  </a:cubicBezTo>
                  <a:lnTo>
                    <a:pt x="0" y="22619"/>
                  </a:lnTo>
                  <a:cubicBezTo>
                    <a:pt x="0" y="16620"/>
                    <a:pt x="2383" y="10867"/>
                    <a:pt x="6625" y="6625"/>
                  </a:cubicBezTo>
                  <a:cubicBezTo>
                    <a:pt x="10867" y="2383"/>
                    <a:pt x="16620" y="0"/>
                    <a:pt x="22619" y="0"/>
                  </a:cubicBezTo>
                  <a:close/>
                </a:path>
              </a:pathLst>
            </a:custGeom>
            <a:solidFill>
              <a:srgbClr val="825445"/>
            </a:solidFill>
          </p:spPr>
        </p:sp>
        <p:sp>
          <p:nvSpPr>
            <p:cNvPr name="TextBox 7" id="7"/>
            <p:cNvSpPr txBox="true"/>
            <p:nvPr/>
          </p:nvSpPr>
          <p:spPr>
            <a:xfrm>
              <a:off x="0" y="-28575"/>
              <a:ext cx="4597569" cy="228060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60905" y="3636341"/>
            <a:ext cx="4467996" cy="4709350"/>
          </a:xfrm>
          <a:custGeom>
            <a:avLst/>
            <a:gdLst/>
            <a:ahLst/>
            <a:cxnLst/>
            <a:rect r="r" b="b" t="t" l="l"/>
            <a:pathLst>
              <a:path h="4709350" w="4467996">
                <a:moveTo>
                  <a:pt x="0" y="0"/>
                </a:moveTo>
                <a:lnTo>
                  <a:pt x="4467996" y="0"/>
                </a:lnTo>
                <a:lnTo>
                  <a:pt x="4467996" y="4709350"/>
                </a:lnTo>
                <a:lnTo>
                  <a:pt x="0" y="4709350"/>
                </a:lnTo>
                <a:lnTo>
                  <a:pt x="0" y="0"/>
                </a:lnTo>
                <a:close/>
              </a:path>
            </a:pathLst>
          </a:custGeom>
          <a:blipFill>
            <a:blip r:embed="rId4"/>
            <a:stretch>
              <a:fillRect l="0" t="0" r="0" b="0"/>
            </a:stretch>
          </a:blipFill>
        </p:spPr>
      </p:sp>
      <p:grpSp>
        <p:nvGrpSpPr>
          <p:cNvPr name="Group 9" id="9"/>
          <p:cNvGrpSpPr/>
          <p:nvPr/>
        </p:nvGrpSpPr>
        <p:grpSpPr>
          <a:xfrm rot="0">
            <a:off x="500618" y="-318330"/>
            <a:ext cx="17456396" cy="1347030"/>
            <a:chOff x="0" y="0"/>
            <a:chExt cx="4597569" cy="354773"/>
          </a:xfrm>
        </p:grpSpPr>
        <p:sp>
          <p:nvSpPr>
            <p:cNvPr name="Freeform 10" id="10"/>
            <p:cNvSpPr/>
            <p:nvPr/>
          </p:nvSpPr>
          <p:spPr>
            <a:xfrm flipH="false" flipV="false" rot="0">
              <a:off x="0" y="0"/>
              <a:ext cx="4597569" cy="354773"/>
            </a:xfrm>
            <a:custGeom>
              <a:avLst/>
              <a:gdLst/>
              <a:ahLst/>
              <a:cxnLst/>
              <a:rect r="r" b="b" t="t" l="l"/>
              <a:pathLst>
                <a:path h="354773" w="4597569">
                  <a:moveTo>
                    <a:pt x="22619" y="0"/>
                  </a:moveTo>
                  <a:lnTo>
                    <a:pt x="4574951" y="0"/>
                  </a:lnTo>
                  <a:cubicBezTo>
                    <a:pt x="4580950" y="0"/>
                    <a:pt x="4586703" y="2383"/>
                    <a:pt x="4590945" y="6625"/>
                  </a:cubicBezTo>
                  <a:cubicBezTo>
                    <a:pt x="4595186" y="10867"/>
                    <a:pt x="4597569" y="16620"/>
                    <a:pt x="4597569" y="22619"/>
                  </a:cubicBezTo>
                  <a:lnTo>
                    <a:pt x="4597569" y="332155"/>
                  </a:lnTo>
                  <a:cubicBezTo>
                    <a:pt x="4597569" y="338154"/>
                    <a:pt x="4595186" y="343907"/>
                    <a:pt x="4590945" y="348149"/>
                  </a:cubicBezTo>
                  <a:cubicBezTo>
                    <a:pt x="4586703" y="352390"/>
                    <a:pt x="4580950" y="354773"/>
                    <a:pt x="4574951" y="354773"/>
                  </a:cubicBezTo>
                  <a:lnTo>
                    <a:pt x="22619" y="354773"/>
                  </a:lnTo>
                  <a:cubicBezTo>
                    <a:pt x="16620" y="354773"/>
                    <a:pt x="10867" y="352390"/>
                    <a:pt x="6625" y="348149"/>
                  </a:cubicBezTo>
                  <a:cubicBezTo>
                    <a:pt x="2383" y="343907"/>
                    <a:pt x="0" y="338154"/>
                    <a:pt x="0" y="332155"/>
                  </a:cubicBezTo>
                  <a:lnTo>
                    <a:pt x="0" y="22619"/>
                  </a:lnTo>
                  <a:cubicBezTo>
                    <a:pt x="0" y="16620"/>
                    <a:pt x="2383" y="10867"/>
                    <a:pt x="6625" y="6625"/>
                  </a:cubicBezTo>
                  <a:cubicBezTo>
                    <a:pt x="10867" y="2383"/>
                    <a:pt x="16620" y="0"/>
                    <a:pt x="22619" y="0"/>
                  </a:cubicBezTo>
                  <a:close/>
                </a:path>
              </a:pathLst>
            </a:custGeom>
            <a:solidFill>
              <a:srgbClr val="825445"/>
            </a:solidFill>
          </p:spPr>
        </p:sp>
        <p:sp>
          <p:nvSpPr>
            <p:cNvPr name="TextBox 11" id="11"/>
            <p:cNvSpPr txBox="true"/>
            <p:nvPr/>
          </p:nvSpPr>
          <p:spPr>
            <a:xfrm>
              <a:off x="0" y="-28575"/>
              <a:ext cx="4597569" cy="38334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5400000">
            <a:off x="8604446" y="-4647449"/>
            <a:ext cx="1079108" cy="11510488"/>
          </a:xfrm>
          <a:custGeom>
            <a:avLst/>
            <a:gdLst/>
            <a:ahLst/>
            <a:cxnLst/>
            <a:rect r="r" b="b" t="t" l="l"/>
            <a:pathLst>
              <a:path h="11510488" w="1079108">
                <a:moveTo>
                  <a:pt x="0" y="0"/>
                </a:moveTo>
                <a:lnTo>
                  <a:pt x="1079108" y="0"/>
                </a:lnTo>
                <a:lnTo>
                  <a:pt x="1079108" y="11510488"/>
                </a:lnTo>
                <a:lnTo>
                  <a:pt x="0" y="115104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507696" y="3636341"/>
            <a:ext cx="7391548" cy="4891466"/>
          </a:xfrm>
          <a:custGeom>
            <a:avLst/>
            <a:gdLst/>
            <a:ahLst/>
            <a:cxnLst/>
            <a:rect r="r" b="b" t="t" l="l"/>
            <a:pathLst>
              <a:path h="4891466" w="7391548">
                <a:moveTo>
                  <a:pt x="0" y="0"/>
                </a:moveTo>
                <a:lnTo>
                  <a:pt x="7391548" y="0"/>
                </a:lnTo>
                <a:lnTo>
                  <a:pt x="7391548" y="4891465"/>
                </a:lnTo>
                <a:lnTo>
                  <a:pt x="0" y="4891465"/>
                </a:lnTo>
                <a:lnTo>
                  <a:pt x="0" y="0"/>
                </a:lnTo>
                <a:close/>
              </a:path>
            </a:pathLst>
          </a:custGeom>
          <a:blipFill>
            <a:blip r:embed="rId7"/>
            <a:stretch>
              <a:fillRect l="0" t="0" r="0" b="0"/>
            </a:stretch>
          </a:blipFill>
        </p:spPr>
      </p:sp>
      <p:sp>
        <p:nvSpPr>
          <p:cNvPr name="TextBox 14" id="14"/>
          <p:cNvSpPr txBox="true"/>
          <p:nvPr/>
        </p:nvSpPr>
        <p:spPr>
          <a:xfrm rot="0">
            <a:off x="659797" y="4454254"/>
            <a:ext cx="3453285" cy="471805"/>
          </a:xfrm>
          <a:prstGeom prst="rect">
            <a:avLst/>
          </a:prstGeom>
        </p:spPr>
        <p:txBody>
          <a:bodyPr anchor="t" rtlCol="false" tIns="0" lIns="0" bIns="0" rIns="0">
            <a:spAutoFit/>
          </a:bodyPr>
          <a:lstStyle/>
          <a:p>
            <a:pPr algn="ctr">
              <a:lnSpc>
                <a:spcPts val="3919"/>
              </a:lnSpc>
              <a:spcBef>
                <a:spcPct val="0"/>
              </a:spcBef>
            </a:pPr>
            <a:r>
              <a:rPr lang="en-US" sz="2799">
                <a:solidFill>
                  <a:srgbClr val="FBFCFB"/>
                </a:solidFill>
                <a:latin typeface="Happy Font TH"/>
              </a:rPr>
              <a:t>SaaS</a:t>
            </a:r>
          </a:p>
        </p:txBody>
      </p:sp>
      <p:sp>
        <p:nvSpPr>
          <p:cNvPr name="TextBox 15" id="15"/>
          <p:cNvSpPr txBox="true"/>
          <p:nvPr/>
        </p:nvSpPr>
        <p:spPr>
          <a:xfrm rot="0">
            <a:off x="1925852" y="5943391"/>
            <a:ext cx="3538101" cy="4718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Happy Font TH"/>
              </a:rPr>
              <a:t>Platfrom as a Service</a:t>
            </a:r>
          </a:p>
        </p:txBody>
      </p:sp>
      <p:sp>
        <p:nvSpPr>
          <p:cNvPr name="TextBox 16" id="16"/>
          <p:cNvSpPr txBox="true"/>
          <p:nvPr/>
        </p:nvSpPr>
        <p:spPr>
          <a:xfrm rot="0">
            <a:off x="1765758" y="6776606"/>
            <a:ext cx="3538101" cy="9671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Happy Font TH"/>
              </a:rPr>
              <a:t>Infrastructure as a Service</a:t>
            </a:r>
          </a:p>
        </p:txBody>
      </p:sp>
      <p:sp>
        <p:nvSpPr>
          <p:cNvPr name="TextBox 17" id="17"/>
          <p:cNvSpPr txBox="true"/>
          <p:nvPr/>
        </p:nvSpPr>
        <p:spPr>
          <a:xfrm rot="0">
            <a:off x="-2401310" y="2148337"/>
            <a:ext cx="11872237" cy="1345128"/>
          </a:xfrm>
          <a:prstGeom prst="rect">
            <a:avLst/>
          </a:prstGeom>
        </p:spPr>
        <p:txBody>
          <a:bodyPr anchor="t" rtlCol="false" tIns="0" lIns="0" bIns="0" rIns="0">
            <a:spAutoFit/>
          </a:bodyPr>
          <a:lstStyle/>
          <a:p>
            <a:pPr algn="ctr">
              <a:lnSpc>
                <a:spcPts val="10587"/>
              </a:lnSpc>
            </a:pPr>
            <a:r>
              <a:rPr lang="en-US" sz="8822" spc="1420">
                <a:solidFill>
                  <a:srgbClr val="FAF9F0"/>
                </a:solidFill>
                <a:latin typeface="Better Together Script"/>
              </a:rPr>
              <a:t>Jenis</a:t>
            </a:r>
          </a:p>
        </p:txBody>
      </p:sp>
      <p:sp>
        <p:nvSpPr>
          <p:cNvPr name="TextBox 18" id="18"/>
          <p:cNvSpPr txBox="true"/>
          <p:nvPr/>
        </p:nvSpPr>
        <p:spPr>
          <a:xfrm rot="0">
            <a:off x="1925852" y="4883785"/>
            <a:ext cx="3538101" cy="4718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Happy Font TH"/>
              </a:rPr>
              <a:t>Software as a Service</a:t>
            </a:r>
          </a:p>
        </p:txBody>
      </p:sp>
      <p:sp>
        <p:nvSpPr>
          <p:cNvPr name="TextBox 19" id="19"/>
          <p:cNvSpPr txBox="true"/>
          <p:nvPr/>
        </p:nvSpPr>
        <p:spPr>
          <a:xfrm rot="0">
            <a:off x="659797" y="5374508"/>
            <a:ext cx="3453285" cy="471805"/>
          </a:xfrm>
          <a:prstGeom prst="rect">
            <a:avLst/>
          </a:prstGeom>
        </p:spPr>
        <p:txBody>
          <a:bodyPr anchor="t" rtlCol="false" tIns="0" lIns="0" bIns="0" rIns="0">
            <a:spAutoFit/>
          </a:bodyPr>
          <a:lstStyle/>
          <a:p>
            <a:pPr algn="ctr">
              <a:lnSpc>
                <a:spcPts val="3919"/>
              </a:lnSpc>
              <a:spcBef>
                <a:spcPct val="0"/>
              </a:spcBef>
            </a:pPr>
            <a:r>
              <a:rPr lang="en-US" sz="2799">
                <a:solidFill>
                  <a:srgbClr val="FBFCFB"/>
                </a:solidFill>
                <a:latin typeface="Happy Font TH"/>
              </a:rPr>
              <a:t>PaaS</a:t>
            </a:r>
          </a:p>
        </p:txBody>
      </p:sp>
      <p:sp>
        <p:nvSpPr>
          <p:cNvPr name="TextBox 20" id="20"/>
          <p:cNvSpPr txBox="true"/>
          <p:nvPr/>
        </p:nvSpPr>
        <p:spPr>
          <a:xfrm rot="0">
            <a:off x="659797" y="6316866"/>
            <a:ext cx="3453285" cy="471805"/>
          </a:xfrm>
          <a:prstGeom prst="rect">
            <a:avLst/>
          </a:prstGeom>
        </p:spPr>
        <p:txBody>
          <a:bodyPr anchor="t" rtlCol="false" tIns="0" lIns="0" bIns="0" rIns="0">
            <a:spAutoFit/>
          </a:bodyPr>
          <a:lstStyle/>
          <a:p>
            <a:pPr algn="ctr">
              <a:lnSpc>
                <a:spcPts val="3919"/>
              </a:lnSpc>
              <a:spcBef>
                <a:spcPct val="0"/>
              </a:spcBef>
            </a:pPr>
            <a:r>
              <a:rPr lang="en-US" sz="2799">
                <a:solidFill>
                  <a:srgbClr val="FBFCFB"/>
                </a:solidFill>
                <a:latin typeface="Happy Font TH"/>
              </a:rPr>
              <a:t>IaaS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grpSp>
        <p:nvGrpSpPr>
          <p:cNvPr name="Group 2" id="2"/>
          <p:cNvGrpSpPr/>
          <p:nvPr/>
        </p:nvGrpSpPr>
        <p:grpSpPr>
          <a:xfrm rot="0">
            <a:off x="-1332827" y="0"/>
            <a:ext cx="20399600" cy="10287000"/>
            <a:chOff x="0" y="0"/>
            <a:chExt cx="27199466"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346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377804" y="428494"/>
            <a:ext cx="9881496" cy="9447319"/>
            <a:chOff x="0" y="0"/>
            <a:chExt cx="2602534" cy="2488183"/>
          </a:xfrm>
        </p:grpSpPr>
        <p:sp>
          <p:nvSpPr>
            <p:cNvPr name="Freeform 6" id="6"/>
            <p:cNvSpPr/>
            <p:nvPr/>
          </p:nvSpPr>
          <p:spPr>
            <a:xfrm flipH="false" flipV="false" rot="0">
              <a:off x="0" y="0"/>
              <a:ext cx="2602534" cy="2488183"/>
            </a:xfrm>
            <a:custGeom>
              <a:avLst/>
              <a:gdLst/>
              <a:ahLst/>
              <a:cxnLst/>
              <a:rect r="r" b="b" t="t" l="l"/>
              <a:pathLst>
                <a:path h="2488183" w="2602534">
                  <a:moveTo>
                    <a:pt x="39957" y="0"/>
                  </a:moveTo>
                  <a:lnTo>
                    <a:pt x="2562577" y="0"/>
                  </a:lnTo>
                  <a:cubicBezTo>
                    <a:pt x="2584644" y="0"/>
                    <a:pt x="2602534" y="17889"/>
                    <a:pt x="2602534" y="39957"/>
                  </a:cubicBezTo>
                  <a:lnTo>
                    <a:pt x="2602534" y="2448226"/>
                  </a:lnTo>
                  <a:cubicBezTo>
                    <a:pt x="2602534" y="2470293"/>
                    <a:pt x="2584644" y="2488183"/>
                    <a:pt x="2562577" y="2488183"/>
                  </a:cubicBezTo>
                  <a:lnTo>
                    <a:pt x="39957" y="2488183"/>
                  </a:lnTo>
                  <a:cubicBezTo>
                    <a:pt x="17889" y="2488183"/>
                    <a:pt x="0" y="2470293"/>
                    <a:pt x="0" y="2448226"/>
                  </a:cubicBezTo>
                  <a:lnTo>
                    <a:pt x="0" y="39957"/>
                  </a:lnTo>
                  <a:cubicBezTo>
                    <a:pt x="0" y="17889"/>
                    <a:pt x="17889" y="0"/>
                    <a:pt x="39957" y="0"/>
                  </a:cubicBezTo>
                  <a:close/>
                </a:path>
              </a:pathLst>
            </a:custGeom>
            <a:solidFill>
              <a:srgbClr val="825445"/>
            </a:solidFill>
          </p:spPr>
        </p:sp>
        <p:sp>
          <p:nvSpPr>
            <p:cNvPr name="TextBox 7" id="7"/>
            <p:cNvSpPr txBox="true"/>
            <p:nvPr/>
          </p:nvSpPr>
          <p:spPr>
            <a:xfrm>
              <a:off x="0" y="-28575"/>
              <a:ext cx="2602534" cy="25167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98028" y="428494"/>
            <a:ext cx="7962212" cy="9447319"/>
            <a:chOff x="0" y="0"/>
            <a:chExt cx="2097044" cy="2488183"/>
          </a:xfrm>
        </p:grpSpPr>
        <p:sp>
          <p:nvSpPr>
            <p:cNvPr name="Freeform 9" id="9"/>
            <p:cNvSpPr/>
            <p:nvPr/>
          </p:nvSpPr>
          <p:spPr>
            <a:xfrm flipH="false" flipV="false" rot="0">
              <a:off x="0" y="0"/>
              <a:ext cx="2097044" cy="2488183"/>
            </a:xfrm>
            <a:custGeom>
              <a:avLst/>
              <a:gdLst/>
              <a:ahLst/>
              <a:cxnLst/>
              <a:rect r="r" b="b" t="t" l="l"/>
              <a:pathLst>
                <a:path h="2488183" w="2097044">
                  <a:moveTo>
                    <a:pt x="49589" y="0"/>
                  </a:moveTo>
                  <a:lnTo>
                    <a:pt x="2047454" y="0"/>
                  </a:lnTo>
                  <a:cubicBezTo>
                    <a:pt x="2074842" y="0"/>
                    <a:pt x="2097044" y="22202"/>
                    <a:pt x="2097044" y="49589"/>
                  </a:cubicBezTo>
                  <a:lnTo>
                    <a:pt x="2097044" y="2438594"/>
                  </a:lnTo>
                  <a:cubicBezTo>
                    <a:pt x="2097044" y="2451746"/>
                    <a:pt x="2091819" y="2464359"/>
                    <a:pt x="2082519" y="2473659"/>
                  </a:cubicBezTo>
                  <a:cubicBezTo>
                    <a:pt x="2073220" y="2482958"/>
                    <a:pt x="2060606" y="2488183"/>
                    <a:pt x="2047454" y="2488183"/>
                  </a:cubicBezTo>
                  <a:lnTo>
                    <a:pt x="49589" y="2488183"/>
                  </a:lnTo>
                  <a:cubicBezTo>
                    <a:pt x="36437" y="2488183"/>
                    <a:pt x="23824" y="2482958"/>
                    <a:pt x="14524" y="2473659"/>
                  </a:cubicBezTo>
                  <a:cubicBezTo>
                    <a:pt x="5225" y="2464359"/>
                    <a:pt x="0" y="2451746"/>
                    <a:pt x="0" y="2438594"/>
                  </a:cubicBezTo>
                  <a:lnTo>
                    <a:pt x="0" y="49589"/>
                  </a:lnTo>
                  <a:cubicBezTo>
                    <a:pt x="0" y="36437"/>
                    <a:pt x="5225" y="23824"/>
                    <a:pt x="14524" y="14524"/>
                  </a:cubicBezTo>
                  <a:cubicBezTo>
                    <a:pt x="23824" y="5225"/>
                    <a:pt x="36437" y="0"/>
                    <a:pt x="49589" y="0"/>
                  </a:cubicBezTo>
                  <a:close/>
                </a:path>
              </a:pathLst>
            </a:custGeom>
            <a:solidFill>
              <a:srgbClr val="825445"/>
            </a:solidFill>
          </p:spPr>
        </p:sp>
        <p:sp>
          <p:nvSpPr>
            <p:cNvPr name="TextBox 10" id="10"/>
            <p:cNvSpPr txBox="true"/>
            <p:nvPr/>
          </p:nvSpPr>
          <p:spPr>
            <a:xfrm>
              <a:off x="0" y="-28575"/>
              <a:ext cx="2097044" cy="25167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3380" y="938490"/>
            <a:ext cx="6457329" cy="8506112"/>
            <a:chOff x="0" y="0"/>
            <a:chExt cx="1700696" cy="2240293"/>
          </a:xfrm>
        </p:grpSpPr>
        <p:sp>
          <p:nvSpPr>
            <p:cNvPr name="Freeform 12" id="12"/>
            <p:cNvSpPr/>
            <p:nvPr/>
          </p:nvSpPr>
          <p:spPr>
            <a:xfrm flipH="false" flipV="false" rot="0">
              <a:off x="0" y="0"/>
              <a:ext cx="1700696" cy="2240293"/>
            </a:xfrm>
            <a:custGeom>
              <a:avLst/>
              <a:gdLst/>
              <a:ahLst/>
              <a:cxnLst/>
              <a:rect r="r" b="b" t="t" l="l"/>
              <a:pathLst>
                <a:path h="2240293" w="1700696">
                  <a:moveTo>
                    <a:pt x="61146" y="0"/>
                  </a:moveTo>
                  <a:lnTo>
                    <a:pt x="1639550" y="0"/>
                  </a:lnTo>
                  <a:cubicBezTo>
                    <a:pt x="1673320" y="0"/>
                    <a:pt x="1700696" y="27376"/>
                    <a:pt x="1700696" y="61146"/>
                  </a:cubicBezTo>
                  <a:lnTo>
                    <a:pt x="1700696" y="2179147"/>
                  </a:lnTo>
                  <a:cubicBezTo>
                    <a:pt x="1700696" y="2195364"/>
                    <a:pt x="1694254" y="2210917"/>
                    <a:pt x="1682786" y="2222384"/>
                  </a:cubicBezTo>
                  <a:cubicBezTo>
                    <a:pt x="1671319" y="2233851"/>
                    <a:pt x="1655767" y="2240293"/>
                    <a:pt x="1639550" y="2240293"/>
                  </a:cubicBezTo>
                  <a:lnTo>
                    <a:pt x="61146" y="2240293"/>
                  </a:lnTo>
                  <a:cubicBezTo>
                    <a:pt x="27376" y="2240293"/>
                    <a:pt x="0" y="2212917"/>
                    <a:pt x="0" y="2179147"/>
                  </a:cubicBezTo>
                  <a:lnTo>
                    <a:pt x="0" y="61146"/>
                  </a:lnTo>
                  <a:cubicBezTo>
                    <a:pt x="0" y="27376"/>
                    <a:pt x="27376" y="0"/>
                    <a:pt x="61146" y="0"/>
                  </a:cubicBezTo>
                  <a:close/>
                </a:path>
              </a:pathLst>
            </a:custGeom>
            <a:solidFill>
              <a:srgbClr val="F7EFE2"/>
            </a:solidFill>
            <a:ln w="38100" cap="rnd">
              <a:solidFill>
                <a:srgbClr val="8A5F36"/>
              </a:solidFill>
              <a:prstDash val="dash"/>
              <a:round/>
            </a:ln>
          </p:spPr>
        </p:sp>
        <p:sp>
          <p:nvSpPr>
            <p:cNvPr name="TextBox 13" id="13"/>
            <p:cNvSpPr txBox="true"/>
            <p:nvPr/>
          </p:nvSpPr>
          <p:spPr>
            <a:xfrm>
              <a:off x="0" y="-28575"/>
              <a:ext cx="1700696" cy="226886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438617" y="938490"/>
            <a:ext cx="8330706" cy="8506112"/>
            <a:chOff x="0" y="0"/>
            <a:chExt cx="2194095" cy="2240293"/>
          </a:xfrm>
        </p:grpSpPr>
        <p:sp>
          <p:nvSpPr>
            <p:cNvPr name="Freeform 15" id="15"/>
            <p:cNvSpPr/>
            <p:nvPr/>
          </p:nvSpPr>
          <p:spPr>
            <a:xfrm flipH="false" flipV="false" rot="0">
              <a:off x="0" y="0"/>
              <a:ext cx="2194095" cy="2240293"/>
            </a:xfrm>
            <a:custGeom>
              <a:avLst/>
              <a:gdLst/>
              <a:ahLst/>
              <a:cxnLst/>
              <a:rect r="r" b="b" t="t" l="l"/>
              <a:pathLst>
                <a:path h="2240293" w="2194095">
                  <a:moveTo>
                    <a:pt x="47395" y="0"/>
                  </a:moveTo>
                  <a:lnTo>
                    <a:pt x="2146700" y="0"/>
                  </a:lnTo>
                  <a:cubicBezTo>
                    <a:pt x="2159270" y="0"/>
                    <a:pt x="2171325" y="4993"/>
                    <a:pt x="2180213" y="13882"/>
                  </a:cubicBezTo>
                  <a:cubicBezTo>
                    <a:pt x="2189102" y="22770"/>
                    <a:pt x="2194095" y="34825"/>
                    <a:pt x="2194095" y="47395"/>
                  </a:cubicBezTo>
                  <a:lnTo>
                    <a:pt x="2194095" y="2192897"/>
                  </a:lnTo>
                  <a:cubicBezTo>
                    <a:pt x="2194095" y="2219073"/>
                    <a:pt x="2172876" y="2240293"/>
                    <a:pt x="2146700" y="2240293"/>
                  </a:cubicBezTo>
                  <a:lnTo>
                    <a:pt x="47395" y="2240293"/>
                  </a:lnTo>
                  <a:cubicBezTo>
                    <a:pt x="21220" y="2240293"/>
                    <a:pt x="0" y="2219073"/>
                    <a:pt x="0" y="2192897"/>
                  </a:cubicBezTo>
                  <a:lnTo>
                    <a:pt x="0" y="47395"/>
                  </a:lnTo>
                  <a:cubicBezTo>
                    <a:pt x="0" y="21220"/>
                    <a:pt x="21220" y="0"/>
                    <a:pt x="47395" y="0"/>
                  </a:cubicBezTo>
                  <a:close/>
                </a:path>
              </a:pathLst>
            </a:custGeom>
            <a:solidFill>
              <a:srgbClr val="F7EFE2"/>
            </a:solidFill>
            <a:ln w="38100" cap="rnd">
              <a:solidFill>
                <a:srgbClr val="8A5F36"/>
              </a:solidFill>
              <a:prstDash val="dash"/>
              <a:round/>
            </a:ln>
          </p:spPr>
        </p:sp>
        <p:sp>
          <p:nvSpPr>
            <p:cNvPr name="TextBox 16" id="16"/>
            <p:cNvSpPr txBox="true"/>
            <p:nvPr/>
          </p:nvSpPr>
          <p:spPr>
            <a:xfrm>
              <a:off x="0" y="-28575"/>
              <a:ext cx="2194095" cy="226886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665152">
            <a:off x="-224594" y="1436095"/>
            <a:ext cx="4730158" cy="7463761"/>
          </a:xfrm>
          <a:custGeom>
            <a:avLst/>
            <a:gdLst/>
            <a:ahLst/>
            <a:cxnLst/>
            <a:rect r="r" b="b" t="t" l="l"/>
            <a:pathLst>
              <a:path h="7463761" w="4730158">
                <a:moveTo>
                  <a:pt x="0" y="0"/>
                </a:moveTo>
                <a:lnTo>
                  <a:pt x="4730159" y="0"/>
                </a:lnTo>
                <a:lnTo>
                  <a:pt x="4730159" y="7463761"/>
                </a:lnTo>
                <a:lnTo>
                  <a:pt x="0" y="7463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1715393">
            <a:off x="16030748" y="7592844"/>
            <a:ext cx="1546786" cy="2417679"/>
          </a:xfrm>
          <a:custGeom>
            <a:avLst/>
            <a:gdLst/>
            <a:ahLst/>
            <a:cxnLst/>
            <a:rect r="r" b="b" t="t" l="l"/>
            <a:pathLst>
              <a:path h="2417679" w="1546786">
                <a:moveTo>
                  <a:pt x="0" y="0"/>
                </a:moveTo>
                <a:lnTo>
                  <a:pt x="1546786" y="0"/>
                </a:lnTo>
                <a:lnTo>
                  <a:pt x="1546786" y="2417680"/>
                </a:lnTo>
                <a:lnTo>
                  <a:pt x="0" y="2417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6651729" y="1508652"/>
            <a:ext cx="1079108" cy="7365787"/>
          </a:xfrm>
          <a:custGeom>
            <a:avLst/>
            <a:gdLst/>
            <a:ahLst/>
            <a:cxnLst/>
            <a:rect r="r" b="b" t="t" l="l"/>
            <a:pathLst>
              <a:path h="7365787" w="1079108">
                <a:moveTo>
                  <a:pt x="0" y="0"/>
                </a:moveTo>
                <a:lnTo>
                  <a:pt x="1079108" y="0"/>
                </a:lnTo>
                <a:lnTo>
                  <a:pt x="1079108" y="7365787"/>
                </a:lnTo>
                <a:lnTo>
                  <a:pt x="0" y="7365787"/>
                </a:lnTo>
                <a:lnTo>
                  <a:pt x="0" y="0"/>
                </a:lnTo>
                <a:close/>
              </a:path>
            </a:pathLst>
          </a:custGeom>
          <a:blipFill>
            <a:blip r:embed="rId8">
              <a:extLst>
                <a:ext uri="{96DAC541-7B7A-43D3-8B79-37D633B846F1}">
                  <asvg:svgBlip xmlns:asvg="http://schemas.microsoft.com/office/drawing/2016/SVG/main" r:embed="rId9"/>
                </a:ext>
              </a:extLst>
            </a:blip>
            <a:stretch>
              <a:fillRect l="0" t="0" r="0" b="-56269"/>
            </a:stretch>
          </a:blipFill>
        </p:spPr>
      </p:sp>
      <p:sp>
        <p:nvSpPr>
          <p:cNvPr name="Freeform 20" id="20"/>
          <p:cNvSpPr/>
          <p:nvPr/>
        </p:nvSpPr>
        <p:spPr>
          <a:xfrm flipH="false" flipV="false" rot="0">
            <a:off x="9207212" y="4634786"/>
            <a:ext cx="2887322" cy="2735358"/>
          </a:xfrm>
          <a:custGeom>
            <a:avLst/>
            <a:gdLst/>
            <a:ahLst/>
            <a:cxnLst/>
            <a:rect r="r" b="b" t="t" l="l"/>
            <a:pathLst>
              <a:path h="2735358" w="2887322">
                <a:moveTo>
                  <a:pt x="0" y="0"/>
                </a:moveTo>
                <a:lnTo>
                  <a:pt x="2887322" y="0"/>
                </a:lnTo>
                <a:lnTo>
                  <a:pt x="2887322" y="2735358"/>
                </a:lnTo>
                <a:lnTo>
                  <a:pt x="0" y="2735358"/>
                </a:lnTo>
                <a:lnTo>
                  <a:pt x="0" y="0"/>
                </a:lnTo>
                <a:close/>
              </a:path>
            </a:pathLst>
          </a:custGeom>
          <a:blipFill>
            <a:blip r:embed="rId10"/>
            <a:stretch>
              <a:fillRect l="0" t="0" r="0" b="0"/>
            </a:stretch>
          </a:blipFill>
        </p:spPr>
      </p:sp>
      <p:sp>
        <p:nvSpPr>
          <p:cNvPr name="Freeform 21" id="21"/>
          <p:cNvSpPr/>
          <p:nvPr/>
        </p:nvSpPr>
        <p:spPr>
          <a:xfrm flipH="false" flipV="false" rot="0">
            <a:off x="13507697" y="4634786"/>
            <a:ext cx="2355447" cy="2735358"/>
          </a:xfrm>
          <a:custGeom>
            <a:avLst/>
            <a:gdLst/>
            <a:ahLst/>
            <a:cxnLst/>
            <a:rect r="r" b="b" t="t" l="l"/>
            <a:pathLst>
              <a:path h="2735358" w="2355447">
                <a:moveTo>
                  <a:pt x="0" y="0"/>
                </a:moveTo>
                <a:lnTo>
                  <a:pt x="2355447" y="0"/>
                </a:lnTo>
                <a:lnTo>
                  <a:pt x="2355447" y="2735358"/>
                </a:lnTo>
                <a:lnTo>
                  <a:pt x="0" y="2735358"/>
                </a:lnTo>
                <a:lnTo>
                  <a:pt x="0" y="0"/>
                </a:lnTo>
                <a:close/>
              </a:path>
            </a:pathLst>
          </a:custGeom>
          <a:blipFill>
            <a:blip r:embed="rId11"/>
            <a:stretch>
              <a:fillRect l="0" t="0" r="0" b="0"/>
            </a:stretch>
          </a:blipFill>
        </p:spPr>
      </p:sp>
      <p:sp>
        <p:nvSpPr>
          <p:cNvPr name="TextBox 22" id="22"/>
          <p:cNvSpPr txBox="true"/>
          <p:nvPr/>
        </p:nvSpPr>
        <p:spPr>
          <a:xfrm rot="0">
            <a:off x="8866973" y="1480077"/>
            <a:ext cx="7370252" cy="2571750"/>
          </a:xfrm>
          <a:prstGeom prst="rect">
            <a:avLst/>
          </a:prstGeom>
        </p:spPr>
        <p:txBody>
          <a:bodyPr anchor="t" rtlCol="false" tIns="0" lIns="0" bIns="0" rIns="0">
            <a:spAutoFit/>
          </a:bodyPr>
          <a:lstStyle/>
          <a:p>
            <a:pPr algn="ctr">
              <a:lnSpc>
                <a:spcPts val="6720"/>
              </a:lnSpc>
            </a:pPr>
            <a:r>
              <a:rPr lang="en-US" sz="5600" spc="392">
                <a:solidFill>
                  <a:srgbClr val="000000"/>
                </a:solidFill>
                <a:latin typeface="Better Together Script"/>
              </a:rPr>
              <a:t>Contoh pemanfaatan cloud untuk pengolahan data </a:t>
            </a:r>
          </a:p>
        </p:txBody>
      </p:sp>
      <p:sp>
        <p:nvSpPr>
          <p:cNvPr name="TextBox 23" id="23"/>
          <p:cNvSpPr txBox="true"/>
          <p:nvPr/>
        </p:nvSpPr>
        <p:spPr>
          <a:xfrm rot="0">
            <a:off x="10389678" y="7884494"/>
            <a:ext cx="4608158" cy="520067"/>
          </a:xfrm>
          <a:prstGeom prst="rect">
            <a:avLst/>
          </a:prstGeom>
        </p:spPr>
        <p:txBody>
          <a:bodyPr anchor="t" rtlCol="false" tIns="0" lIns="0" bIns="0" rIns="0">
            <a:spAutoFit/>
          </a:bodyPr>
          <a:lstStyle/>
          <a:p>
            <a:pPr algn="just">
              <a:lnSpc>
                <a:spcPts val="4059"/>
              </a:lnSpc>
            </a:pPr>
            <a:r>
              <a:rPr lang="en-US" sz="2899">
                <a:solidFill>
                  <a:srgbClr val="000000"/>
                </a:solidFill>
                <a:latin typeface="More Sugar Thin"/>
              </a:rPr>
              <a:t>Data akan selalu Available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EFE2"/>
        </a:solidFill>
      </p:bgPr>
    </p:bg>
    <p:spTree>
      <p:nvGrpSpPr>
        <p:cNvPr id="1" name=""/>
        <p:cNvGrpSpPr/>
        <p:nvPr/>
      </p:nvGrpSpPr>
      <p:grpSpPr>
        <a:xfrm>
          <a:off x="0" y="0"/>
          <a:ext cx="0" cy="0"/>
          <a:chOff x="0" y="0"/>
          <a:chExt cx="0" cy="0"/>
        </a:xfrm>
      </p:grpSpPr>
      <p:grpSp>
        <p:nvGrpSpPr>
          <p:cNvPr name="Group 2" id="2"/>
          <p:cNvGrpSpPr/>
          <p:nvPr/>
        </p:nvGrpSpPr>
        <p:grpSpPr>
          <a:xfrm rot="0">
            <a:off x="-1393410" y="0"/>
            <a:ext cx="20399600" cy="10287000"/>
            <a:chOff x="0" y="0"/>
            <a:chExt cx="27199466"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346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10656418">
            <a:off x="1000169" y="902880"/>
            <a:ext cx="15080543" cy="7722103"/>
            <a:chOff x="0" y="0"/>
            <a:chExt cx="3971830" cy="2033805"/>
          </a:xfrm>
        </p:grpSpPr>
        <p:sp>
          <p:nvSpPr>
            <p:cNvPr name="Freeform 6" id="6"/>
            <p:cNvSpPr/>
            <p:nvPr/>
          </p:nvSpPr>
          <p:spPr>
            <a:xfrm flipH="false" flipV="false" rot="0">
              <a:off x="0" y="0"/>
              <a:ext cx="3971830" cy="2033805"/>
            </a:xfrm>
            <a:custGeom>
              <a:avLst/>
              <a:gdLst/>
              <a:ahLst/>
              <a:cxnLst/>
              <a:rect r="r" b="b" t="t" l="l"/>
              <a:pathLst>
                <a:path h="2033805" w="3971830">
                  <a:moveTo>
                    <a:pt x="26182" y="0"/>
                  </a:moveTo>
                  <a:lnTo>
                    <a:pt x="3945648" y="0"/>
                  </a:lnTo>
                  <a:cubicBezTo>
                    <a:pt x="3960108" y="0"/>
                    <a:pt x="3971830" y="11722"/>
                    <a:pt x="3971830" y="26182"/>
                  </a:cubicBezTo>
                  <a:lnTo>
                    <a:pt x="3971830" y="2007623"/>
                  </a:lnTo>
                  <a:cubicBezTo>
                    <a:pt x="3971830" y="2014567"/>
                    <a:pt x="3969072" y="2021226"/>
                    <a:pt x="3964162" y="2026136"/>
                  </a:cubicBezTo>
                  <a:cubicBezTo>
                    <a:pt x="3959251" y="2031047"/>
                    <a:pt x="3952592" y="2033805"/>
                    <a:pt x="3945648" y="2033805"/>
                  </a:cubicBezTo>
                  <a:lnTo>
                    <a:pt x="26182" y="2033805"/>
                  </a:lnTo>
                  <a:cubicBezTo>
                    <a:pt x="19238" y="2033805"/>
                    <a:pt x="12579" y="2031047"/>
                    <a:pt x="7669" y="2026136"/>
                  </a:cubicBezTo>
                  <a:cubicBezTo>
                    <a:pt x="2758" y="2021226"/>
                    <a:pt x="0" y="2014567"/>
                    <a:pt x="0" y="2007623"/>
                  </a:cubicBezTo>
                  <a:lnTo>
                    <a:pt x="0" y="26182"/>
                  </a:lnTo>
                  <a:cubicBezTo>
                    <a:pt x="0" y="19238"/>
                    <a:pt x="2758" y="12579"/>
                    <a:pt x="7669" y="7669"/>
                  </a:cubicBezTo>
                  <a:cubicBezTo>
                    <a:pt x="12579" y="2758"/>
                    <a:pt x="19238" y="0"/>
                    <a:pt x="26182" y="0"/>
                  </a:cubicBezTo>
                  <a:close/>
                </a:path>
              </a:pathLst>
            </a:custGeom>
            <a:solidFill>
              <a:srgbClr val="825445"/>
            </a:solidFill>
          </p:spPr>
        </p:sp>
        <p:sp>
          <p:nvSpPr>
            <p:cNvPr name="TextBox 7" id="7"/>
            <p:cNvSpPr txBox="true"/>
            <p:nvPr/>
          </p:nvSpPr>
          <p:spPr>
            <a:xfrm>
              <a:off x="0" y="-28575"/>
              <a:ext cx="3971830" cy="206238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656418">
            <a:off x="16394250" y="457670"/>
            <a:ext cx="5310462" cy="7722103"/>
            <a:chOff x="0" y="0"/>
            <a:chExt cx="1398640" cy="2033805"/>
          </a:xfrm>
        </p:grpSpPr>
        <p:sp>
          <p:nvSpPr>
            <p:cNvPr name="Freeform 9" id="9"/>
            <p:cNvSpPr/>
            <p:nvPr/>
          </p:nvSpPr>
          <p:spPr>
            <a:xfrm flipH="false" flipV="false" rot="0">
              <a:off x="0" y="0"/>
              <a:ext cx="1398640" cy="2033805"/>
            </a:xfrm>
            <a:custGeom>
              <a:avLst/>
              <a:gdLst/>
              <a:ahLst/>
              <a:cxnLst/>
              <a:rect r="r" b="b" t="t" l="l"/>
              <a:pathLst>
                <a:path h="2033805" w="1398640">
                  <a:moveTo>
                    <a:pt x="74351" y="0"/>
                  </a:moveTo>
                  <a:lnTo>
                    <a:pt x="1324289" y="0"/>
                  </a:lnTo>
                  <a:cubicBezTo>
                    <a:pt x="1344008" y="0"/>
                    <a:pt x="1362920" y="7833"/>
                    <a:pt x="1376863" y="21777"/>
                  </a:cubicBezTo>
                  <a:cubicBezTo>
                    <a:pt x="1390807" y="35720"/>
                    <a:pt x="1398640" y="54632"/>
                    <a:pt x="1398640" y="74351"/>
                  </a:cubicBezTo>
                  <a:lnTo>
                    <a:pt x="1398640" y="1959454"/>
                  </a:lnTo>
                  <a:cubicBezTo>
                    <a:pt x="1398640" y="1979173"/>
                    <a:pt x="1390807" y="1998085"/>
                    <a:pt x="1376863" y="2012028"/>
                  </a:cubicBezTo>
                  <a:cubicBezTo>
                    <a:pt x="1362920" y="2025971"/>
                    <a:pt x="1344008" y="2033805"/>
                    <a:pt x="1324289" y="2033805"/>
                  </a:cubicBezTo>
                  <a:lnTo>
                    <a:pt x="74351" y="2033805"/>
                  </a:lnTo>
                  <a:cubicBezTo>
                    <a:pt x="54632" y="2033805"/>
                    <a:pt x="35720" y="2025971"/>
                    <a:pt x="21777" y="2012028"/>
                  </a:cubicBezTo>
                  <a:cubicBezTo>
                    <a:pt x="7833" y="1998085"/>
                    <a:pt x="0" y="1979173"/>
                    <a:pt x="0" y="1959454"/>
                  </a:cubicBezTo>
                  <a:lnTo>
                    <a:pt x="0" y="74351"/>
                  </a:lnTo>
                  <a:cubicBezTo>
                    <a:pt x="0" y="54632"/>
                    <a:pt x="7833" y="35720"/>
                    <a:pt x="21777" y="21777"/>
                  </a:cubicBezTo>
                  <a:cubicBezTo>
                    <a:pt x="35720" y="7833"/>
                    <a:pt x="54632" y="0"/>
                    <a:pt x="74351" y="0"/>
                  </a:cubicBezTo>
                  <a:close/>
                </a:path>
              </a:pathLst>
            </a:custGeom>
            <a:solidFill>
              <a:srgbClr val="825445"/>
            </a:solidFill>
          </p:spPr>
        </p:sp>
        <p:sp>
          <p:nvSpPr>
            <p:cNvPr name="TextBox 10" id="10"/>
            <p:cNvSpPr txBox="true"/>
            <p:nvPr/>
          </p:nvSpPr>
          <p:spPr>
            <a:xfrm>
              <a:off x="0" y="-28575"/>
              <a:ext cx="1398640" cy="206238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10675089">
            <a:off x="15664256" y="993865"/>
            <a:ext cx="1142189" cy="6649712"/>
          </a:xfrm>
          <a:custGeom>
            <a:avLst/>
            <a:gdLst/>
            <a:ahLst/>
            <a:cxnLst/>
            <a:rect r="r" b="b" t="t" l="l"/>
            <a:pathLst>
              <a:path h="6649712" w="1142189">
                <a:moveTo>
                  <a:pt x="0" y="0"/>
                </a:moveTo>
                <a:lnTo>
                  <a:pt x="1142189" y="0"/>
                </a:lnTo>
                <a:lnTo>
                  <a:pt x="1142189" y="6649712"/>
                </a:lnTo>
                <a:lnTo>
                  <a:pt x="0" y="6649712"/>
                </a:lnTo>
                <a:lnTo>
                  <a:pt x="0" y="0"/>
                </a:lnTo>
                <a:close/>
              </a:path>
            </a:pathLst>
          </a:custGeom>
          <a:blipFill>
            <a:blip r:embed="rId4">
              <a:extLst>
                <a:ext uri="{96DAC541-7B7A-43D3-8B79-37D633B846F1}">
                  <asvg:svgBlip xmlns:asvg="http://schemas.microsoft.com/office/drawing/2016/SVG/main" r:embed="rId5"/>
                </a:ext>
              </a:extLst>
            </a:blip>
            <a:stretch>
              <a:fillRect l="0" t="0" r="0" b="-83216"/>
            </a:stretch>
          </a:blipFill>
        </p:spPr>
      </p:sp>
      <p:grpSp>
        <p:nvGrpSpPr>
          <p:cNvPr name="Group 12" id="12"/>
          <p:cNvGrpSpPr/>
          <p:nvPr/>
        </p:nvGrpSpPr>
        <p:grpSpPr>
          <a:xfrm rot="-149877">
            <a:off x="1820159" y="1534067"/>
            <a:ext cx="13237751" cy="6613591"/>
            <a:chOff x="0" y="0"/>
            <a:chExt cx="3486486" cy="1741851"/>
          </a:xfrm>
        </p:grpSpPr>
        <p:sp>
          <p:nvSpPr>
            <p:cNvPr name="Freeform 13" id="13"/>
            <p:cNvSpPr/>
            <p:nvPr/>
          </p:nvSpPr>
          <p:spPr>
            <a:xfrm flipH="false" flipV="false" rot="0">
              <a:off x="0" y="0"/>
              <a:ext cx="3486486" cy="1741851"/>
            </a:xfrm>
            <a:custGeom>
              <a:avLst/>
              <a:gdLst/>
              <a:ahLst/>
              <a:cxnLst/>
              <a:rect r="r" b="b" t="t" l="l"/>
              <a:pathLst>
                <a:path h="1741851" w="3486486">
                  <a:moveTo>
                    <a:pt x="29827" y="0"/>
                  </a:moveTo>
                  <a:lnTo>
                    <a:pt x="3456660" y="0"/>
                  </a:lnTo>
                  <a:cubicBezTo>
                    <a:pt x="3473132" y="0"/>
                    <a:pt x="3486486" y="13354"/>
                    <a:pt x="3486486" y="29827"/>
                  </a:cubicBezTo>
                  <a:lnTo>
                    <a:pt x="3486486" y="1712024"/>
                  </a:lnTo>
                  <a:cubicBezTo>
                    <a:pt x="3486486" y="1719935"/>
                    <a:pt x="3483344" y="1727521"/>
                    <a:pt x="3477750" y="1733115"/>
                  </a:cubicBezTo>
                  <a:cubicBezTo>
                    <a:pt x="3472156" y="1738709"/>
                    <a:pt x="3464570" y="1741851"/>
                    <a:pt x="3456660" y="1741851"/>
                  </a:cubicBezTo>
                  <a:lnTo>
                    <a:pt x="29827" y="1741851"/>
                  </a:lnTo>
                  <a:cubicBezTo>
                    <a:pt x="13354" y="1741851"/>
                    <a:pt x="0" y="1728497"/>
                    <a:pt x="0" y="1712024"/>
                  </a:cubicBezTo>
                  <a:lnTo>
                    <a:pt x="0" y="29827"/>
                  </a:lnTo>
                  <a:cubicBezTo>
                    <a:pt x="0" y="13354"/>
                    <a:pt x="13354" y="0"/>
                    <a:pt x="29827" y="0"/>
                  </a:cubicBezTo>
                  <a:close/>
                </a:path>
              </a:pathLst>
            </a:custGeom>
            <a:solidFill>
              <a:srgbClr val="F7EFE2"/>
            </a:solidFill>
            <a:ln w="38100" cap="rnd">
              <a:solidFill>
                <a:srgbClr val="C79179"/>
              </a:solidFill>
              <a:prstDash val="dash"/>
              <a:round/>
            </a:ln>
          </p:spPr>
        </p:sp>
        <p:sp>
          <p:nvSpPr>
            <p:cNvPr name="TextBox 14" id="14"/>
            <p:cNvSpPr txBox="true"/>
            <p:nvPr/>
          </p:nvSpPr>
          <p:spPr>
            <a:xfrm>
              <a:off x="0" y="-28575"/>
              <a:ext cx="3486486" cy="1770426"/>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57607">
            <a:off x="5025563" y="2187346"/>
            <a:ext cx="6332438" cy="1542812"/>
          </a:xfrm>
          <a:custGeom>
            <a:avLst/>
            <a:gdLst/>
            <a:ahLst/>
            <a:cxnLst/>
            <a:rect r="r" b="b" t="t" l="l"/>
            <a:pathLst>
              <a:path h="1542812" w="6332438">
                <a:moveTo>
                  <a:pt x="0" y="0"/>
                </a:moveTo>
                <a:lnTo>
                  <a:pt x="6332438" y="0"/>
                </a:lnTo>
                <a:lnTo>
                  <a:pt x="6332438" y="1542812"/>
                </a:lnTo>
                <a:lnTo>
                  <a:pt x="0" y="1542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6421755">
            <a:off x="14654025" y="345757"/>
            <a:ext cx="3837390" cy="2412518"/>
          </a:xfrm>
          <a:custGeom>
            <a:avLst/>
            <a:gdLst/>
            <a:ahLst/>
            <a:cxnLst/>
            <a:rect r="r" b="b" t="t" l="l"/>
            <a:pathLst>
              <a:path h="2412518" w="3837390">
                <a:moveTo>
                  <a:pt x="0" y="0"/>
                </a:moveTo>
                <a:lnTo>
                  <a:pt x="3837390" y="0"/>
                </a:lnTo>
                <a:lnTo>
                  <a:pt x="3837390" y="2412518"/>
                </a:lnTo>
                <a:lnTo>
                  <a:pt x="0" y="24125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3416" y="6112556"/>
            <a:ext cx="2398688" cy="4389821"/>
          </a:xfrm>
          <a:custGeom>
            <a:avLst/>
            <a:gdLst/>
            <a:ahLst/>
            <a:cxnLst/>
            <a:rect r="r" b="b" t="t" l="l"/>
            <a:pathLst>
              <a:path h="4389821" w="2398688">
                <a:moveTo>
                  <a:pt x="0" y="0"/>
                </a:moveTo>
                <a:lnTo>
                  <a:pt x="2398689" y="0"/>
                </a:lnTo>
                <a:lnTo>
                  <a:pt x="2398689" y="4389821"/>
                </a:lnTo>
                <a:lnTo>
                  <a:pt x="0" y="43898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150212">
            <a:off x="4539639" y="2506323"/>
            <a:ext cx="7535466" cy="876300"/>
          </a:xfrm>
          <a:prstGeom prst="rect">
            <a:avLst/>
          </a:prstGeom>
        </p:spPr>
        <p:txBody>
          <a:bodyPr anchor="t" rtlCol="false" tIns="0" lIns="0" bIns="0" rIns="0">
            <a:spAutoFit/>
          </a:bodyPr>
          <a:lstStyle/>
          <a:p>
            <a:pPr algn="ctr">
              <a:lnSpc>
                <a:spcPts val="6720"/>
              </a:lnSpc>
            </a:pPr>
            <a:r>
              <a:rPr lang="en-US" sz="5600" spc="901">
                <a:solidFill>
                  <a:srgbClr val="000000"/>
                </a:solidFill>
                <a:latin typeface="Better Together Script"/>
              </a:rPr>
              <a:t>Manfaat CC</a:t>
            </a:r>
          </a:p>
        </p:txBody>
      </p:sp>
      <p:sp>
        <p:nvSpPr>
          <p:cNvPr name="TextBox 19" id="19"/>
          <p:cNvSpPr txBox="true"/>
          <p:nvPr/>
        </p:nvSpPr>
        <p:spPr>
          <a:xfrm rot="-139881">
            <a:off x="4972750" y="4257782"/>
            <a:ext cx="7378678" cy="537845"/>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Happy Font TH"/>
              </a:rPr>
              <a:t>Tidak perlu menyediakan storage sendiri</a:t>
            </a:r>
          </a:p>
        </p:txBody>
      </p:sp>
      <p:sp>
        <p:nvSpPr>
          <p:cNvPr name="Freeform 20" id="20"/>
          <p:cNvSpPr/>
          <p:nvPr/>
        </p:nvSpPr>
        <p:spPr>
          <a:xfrm flipH="false" flipV="false" rot="0">
            <a:off x="4180709" y="4655483"/>
            <a:ext cx="453658" cy="471946"/>
          </a:xfrm>
          <a:custGeom>
            <a:avLst/>
            <a:gdLst/>
            <a:ahLst/>
            <a:cxnLst/>
            <a:rect r="r" b="b" t="t" l="l"/>
            <a:pathLst>
              <a:path h="471946" w="453658">
                <a:moveTo>
                  <a:pt x="0" y="0"/>
                </a:moveTo>
                <a:lnTo>
                  <a:pt x="453658" y="0"/>
                </a:lnTo>
                <a:lnTo>
                  <a:pt x="453658" y="471947"/>
                </a:lnTo>
                <a:lnTo>
                  <a:pt x="0" y="4719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139881">
            <a:off x="5037205" y="6057808"/>
            <a:ext cx="7378678" cy="1099820"/>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Happy Font TH"/>
              </a:rPr>
              <a:t>File disimpam di cloud storage bukan di internal storage kita</a:t>
            </a:r>
          </a:p>
        </p:txBody>
      </p:sp>
      <p:sp>
        <p:nvSpPr>
          <p:cNvPr name="Freeform 22" id="22"/>
          <p:cNvSpPr/>
          <p:nvPr/>
        </p:nvSpPr>
        <p:spPr>
          <a:xfrm flipH="false" flipV="false" rot="0">
            <a:off x="4233734" y="6455742"/>
            <a:ext cx="453658" cy="471946"/>
          </a:xfrm>
          <a:custGeom>
            <a:avLst/>
            <a:gdLst/>
            <a:ahLst/>
            <a:cxnLst/>
            <a:rect r="r" b="b" t="t" l="l"/>
            <a:pathLst>
              <a:path h="471946" w="453658">
                <a:moveTo>
                  <a:pt x="0" y="0"/>
                </a:moveTo>
                <a:lnTo>
                  <a:pt x="453658" y="0"/>
                </a:lnTo>
                <a:lnTo>
                  <a:pt x="453658" y="471946"/>
                </a:lnTo>
                <a:lnTo>
                  <a:pt x="0" y="4719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F7765"/>
        </a:solidFill>
      </p:bgPr>
    </p:bg>
    <p:spTree>
      <p:nvGrpSpPr>
        <p:cNvPr id="1" name=""/>
        <p:cNvGrpSpPr/>
        <p:nvPr/>
      </p:nvGrpSpPr>
      <p:grpSpPr>
        <a:xfrm>
          <a:off x="0" y="0"/>
          <a:ext cx="0" cy="0"/>
          <a:chOff x="0" y="0"/>
          <a:chExt cx="0" cy="0"/>
        </a:xfrm>
      </p:grpSpPr>
      <p:grpSp>
        <p:nvGrpSpPr>
          <p:cNvPr name="Group 2" id="2"/>
          <p:cNvGrpSpPr/>
          <p:nvPr/>
        </p:nvGrpSpPr>
        <p:grpSpPr>
          <a:xfrm rot="0">
            <a:off x="-1393410" y="0"/>
            <a:ext cx="20399600" cy="10287000"/>
            <a:chOff x="0" y="0"/>
            <a:chExt cx="27199466"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83466"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113656">
            <a:off x="2025261" y="1550886"/>
            <a:ext cx="15080543" cy="7722103"/>
            <a:chOff x="0" y="0"/>
            <a:chExt cx="3971830" cy="2033805"/>
          </a:xfrm>
        </p:grpSpPr>
        <p:sp>
          <p:nvSpPr>
            <p:cNvPr name="Freeform 6" id="6"/>
            <p:cNvSpPr/>
            <p:nvPr/>
          </p:nvSpPr>
          <p:spPr>
            <a:xfrm flipH="false" flipV="false" rot="0">
              <a:off x="0" y="0"/>
              <a:ext cx="3971830" cy="2033805"/>
            </a:xfrm>
            <a:custGeom>
              <a:avLst/>
              <a:gdLst/>
              <a:ahLst/>
              <a:cxnLst/>
              <a:rect r="r" b="b" t="t" l="l"/>
              <a:pathLst>
                <a:path h="2033805" w="3971830">
                  <a:moveTo>
                    <a:pt x="26182" y="0"/>
                  </a:moveTo>
                  <a:lnTo>
                    <a:pt x="3945648" y="0"/>
                  </a:lnTo>
                  <a:cubicBezTo>
                    <a:pt x="3960108" y="0"/>
                    <a:pt x="3971830" y="11722"/>
                    <a:pt x="3971830" y="26182"/>
                  </a:cubicBezTo>
                  <a:lnTo>
                    <a:pt x="3971830" y="2007623"/>
                  </a:lnTo>
                  <a:cubicBezTo>
                    <a:pt x="3971830" y="2014567"/>
                    <a:pt x="3969072" y="2021226"/>
                    <a:pt x="3964162" y="2026136"/>
                  </a:cubicBezTo>
                  <a:cubicBezTo>
                    <a:pt x="3959251" y="2031047"/>
                    <a:pt x="3952592" y="2033805"/>
                    <a:pt x="3945648" y="2033805"/>
                  </a:cubicBezTo>
                  <a:lnTo>
                    <a:pt x="26182" y="2033805"/>
                  </a:lnTo>
                  <a:cubicBezTo>
                    <a:pt x="19238" y="2033805"/>
                    <a:pt x="12579" y="2031047"/>
                    <a:pt x="7669" y="2026136"/>
                  </a:cubicBezTo>
                  <a:cubicBezTo>
                    <a:pt x="2758" y="2021226"/>
                    <a:pt x="0" y="2014567"/>
                    <a:pt x="0" y="2007623"/>
                  </a:cubicBezTo>
                  <a:lnTo>
                    <a:pt x="0" y="26182"/>
                  </a:lnTo>
                  <a:cubicBezTo>
                    <a:pt x="0" y="19238"/>
                    <a:pt x="2758" y="12579"/>
                    <a:pt x="7669" y="7669"/>
                  </a:cubicBezTo>
                  <a:cubicBezTo>
                    <a:pt x="12579" y="2758"/>
                    <a:pt x="19238" y="0"/>
                    <a:pt x="26182" y="0"/>
                  </a:cubicBezTo>
                  <a:close/>
                </a:path>
              </a:pathLst>
            </a:custGeom>
            <a:solidFill>
              <a:srgbClr val="ECD7C1"/>
            </a:solidFill>
          </p:spPr>
        </p:sp>
        <p:sp>
          <p:nvSpPr>
            <p:cNvPr name="TextBox 7" id="7"/>
            <p:cNvSpPr txBox="true"/>
            <p:nvPr/>
          </p:nvSpPr>
          <p:spPr>
            <a:xfrm>
              <a:off x="0" y="-28575"/>
              <a:ext cx="3971830" cy="206238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4834">
            <a:off x="3139768" y="2136395"/>
            <a:ext cx="13225815" cy="6502787"/>
            <a:chOff x="0" y="0"/>
            <a:chExt cx="3483342" cy="1712668"/>
          </a:xfrm>
        </p:grpSpPr>
        <p:sp>
          <p:nvSpPr>
            <p:cNvPr name="Freeform 9" id="9"/>
            <p:cNvSpPr/>
            <p:nvPr/>
          </p:nvSpPr>
          <p:spPr>
            <a:xfrm flipH="false" flipV="false" rot="0">
              <a:off x="0" y="0"/>
              <a:ext cx="3483342" cy="1712668"/>
            </a:xfrm>
            <a:custGeom>
              <a:avLst/>
              <a:gdLst/>
              <a:ahLst/>
              <a:cxnLst/>
              <a:rect r="r" b="b" t="t" l="l"/>
              <a:pathLst>
                <a:path h="1712668" w="3483342">
                  <a:moveTo>
                    <a:pt x="29854" y="0"/>
                  </a:moveTo>
                  <a:lnTo>
                    <a:pt x="3453489" y="0"/>
                  </a:lnTo>
                  <a:cubicBezTo>
                    <a:pt x="3469977" y="0"/>
                    <a:pt x="3483342" y="13366"/>
                    <a:pt x="3483342" y="29854"/>
                  </a:cubicBezTo>
                  <a:lnTo>
                    <a:pt x="3483342" y="1682815"/>
                  </a:lnTo>
                  <a:cubicBezTo>
                    <a:pt x="3483342" y="1699302"/>
                    <a:pt x="3469977" y="1712668"/>
                    <a:pt x="3453489" y="1712668"/>
                  </a:cubicBezTo>
                  <a:lnTo>
                    <a:pt x="29854" y="1712668"/>
                  </a:lnTo>
                  <a:cubicBezTo>
                    <a:pt x="13366" y="1712668"/>
                    <a:pt x="0" y="1699302"/>
                    <a:pt x="0" y="1682815"/>
                  </a:cubicBezTo>
                  <a:lnTo>
                    <a:pt x="0" y="29854"/>
                  </a:lnTo>
                  <a:cubicBezTo>
                    <a:pt x="0" y="13366"/>
                    <a:pt x="13366" y="0"/>
                    <a:pt x="29854" y="0"/>
                  </a:cubicBezTo>
                  <a:close/>
                </a:path>
              </a:pathLst>
            </a:custGeom>
            <a:solidFill>
              <a:srgbClr val="FAF9F0"/>
            </a:solidFill>
          </p:spPr>
        </p:sp>
        <p:sp>
          <p:nvSpPr>
            <p:cNvPr name="TextBox 10" id="10"/>
            <p:cNvSpPr txBox="true"/>
            <p:nvPr/>
          </p:nvSpPr>
          <p:spPr>
            <a:xfrm>
              <a:off x="0" y="-28575"/>
              <a:ext cx="3483342" cy="17412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13656">
            <a:off x="-3602615" y="1209218"/>
            <a:ext cx="5310462" cy="7722103"/>
            <a:chOff x="0" y="0"/>
            <a:chExt cx="1398640" cy="2033805"/>
          </a:xfrm>
        </p:grpSpPr>
        <p:sp>
          <p:nvSpPr>
            <p:cNvPr name="Freeform 12" id="12"/>
            <p:cNvSpPr/>
            <p:nvPr/>
          </p:nvSpPr>
          <p:spPr>
            <a:xfrm flipH="false" flipV="false" rot="0">
              <a:off x="0" y="0"/>
              <a:ext cx="1398640" cy="2033805"/>
            </a:xfrm>
            <a:custGeom>
              <a:avLst/>
              <a:gdLst/>
              <a:ahLst/>
              <a:cxnLst/>
              <a:rect r="r" b="b" t="t" l="l"/>
              <a:pathLst>
                <a:path h="2033805" w="1398640">
                  <a:moveTo>
                    <a:pt x="74351" y="0"/>
                  </a:moveTo>
                  <a:lnTo>
                    <a:pt x="1324289" y="0"/>
                  </a:lnTo>
                  <a:cubicBezTo>
                    <a:pt x="1344008" y="0"/>
                    <a:pt x="1362920" y="7833"/>
                    <a:pt x="1376863" y="21777"/>
                  </a:cubicBezTo>
                  <a:cubicBezTo>
                    <a:pt x="1390807" y="35720"/>
                    <a:pt x="1398640" y="54632"/>
                    <a:pt x="1398640" y="74351"/>
                  </a:cubicBezTo>
                  <a:lnTo>
                    <a:pt x="1398640" y="1959454"/>
                  </a:lnTo>
                  <a:cubicBezTo>
                    <a:pt x="1398640" y="1979173"/>
                    <a:pt x="1390807" y="1998085"/>
                    <a:pt x="1376863" y="2012028"/>
                  </a:cubicBezTo>
                  <a:cubicBezTo>
                    <a:pt x="1362920" y="2025971"/>
                    <a:pt x="1344008" y="2033805"/>
                    <a:pt x="1324289" y="2033805"/>
                  </a:cubicBezTo>
                  <a:lnTo>
                    <a:pt x="74351" y="2033805"/>
                  </a:lnTo>
                  <a:cubicBezTo>
                    <a:pt x="54632" y="2033805"/>
                    <a:pt x="35720" y="2025971"/>
                    <a:pt x="21777" y="2012028"/>
                  </a:cubicBezTo>
                  <a:cubicBezTo>
                    <a:pt x="7833" y="1998085"/>
                    <a:pt x="0" y="1979173"/>
                    <a:pt x="0" y="1959454"/>
                  </a:cubicBezTo>
                  <a:lnTo>
                    <a:pt x="0" y="74351"/>
                  </a:lnTo>
                  <a:cubicBezTo>
                    <a:pt x="0" y="54632"/>
                    <a:pt x="7833" y="35720"/>
                    <a:pt x="21777" y="21777"/>
                  </a:cubicBezTo>
                  <a:cubicBezTo>
                    <a:pt x="35720" y="7833"/>
                    <a:pt x="54632" y="0"/>
                    <a:pt x="74351" y="0"/>
                  </a:cubicBezTo>
                  <a:close/>
                </a:path>
              </a:pathLst>
            </a:custGeom>
            <a:solidFill>
              <a:srgbClr val="ECD7C1"/>
            </a:solidFill>
          </p:spPr>
        </p:sp>
        <p:sp>
          <p:nvSpPr>
            <p:cNvPr name="TextBox 13" id="13"/>
            <p:cNvSpPr txBox="true"/>
            <p:nvPr/>
          </p:nvSpPr>
          <p:spPr>
            <a:xfrm>
              <a:off x="0" y="-28575"/>
              <a:ext cx="1398640" cy="206238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14685">
            <a:off x="3149061" y="2096313"/>
            <a:ext cx="13207230" cy="6537579"/>
          </a:xfrm>
          <a:custGeom>
            <a:avLst/>
            <a:gdLst/>
            <a:ahLst/>
            <a:cxnLst/>
            <a:rect r="r" b="b" t="t" l="l"/>
            <a:pathLst>
              <a:path h="6537579" w="13207230">
                <a:moveTo>
                  <a:pt x="0" y="0"/>
                </a:moveTo>
                <a:lnTo>
                  <a:pt x="13207230" y="0"/>
                </a:lnTo>
                <a:lnTo>
                  <a:pt x="13207230" y="6537579"/>
                </a:lnTo>
                <a:lnTo>
                  <a:pt x="0" y="6537579"/>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32327">
            <a:off x="1287777" y="1955792"/>
            <a:ext cx="1142189" cy="6649712"/>
          </a:xfrm>
          <a:custGeom>
            <a:avLst/>
            <a:gdLst/>
            <a:ahLst/>
            <a:cxnLst/>
            <a:rect r="r" b="b" t="t" l="l"/>
            <a:pathLst>
              <a:path h="6649712" w="1142189">
                <a:moveTo>
                  <a:pt x="0" y="0"/>
                </a:moveTo>
                <a:lnTo>
                  <a:pt x="1142189" y="0"/>
                </a:lnTo>
                <a:lnTo>
                  <a:pt x="1142189" y="6649712"/>
                </a:lnTo>
                <a:lnTo>
                  <a:pt x="0" y="6649712"/>
                </a:lnTo>
                <a:lnTo>
                  <a:pt x="0" y="0"/>
                </a:lnTo>
                <a:close/>
              </a:path>
            </a:pathLst>
          </a:custGeom>
          <a:blipFill>
            <a:blip r:embed="rId8">
              <a:extLst>
                <a:ext uri="{96DAC541-7B7A-43D3-8B79-37D633B846F1}">
                  <asvg:svgBlip xmlns:asvg="http://schemas.microsoft.com/office/drawing/2016/SVG/main" r:embed="rId9"/>
                </a:ext>
              </a:extLst>
            </a:blip>
            <a:stretch>
              <a:fillRect l="0" t="0" r="0" b="-83216"/>
            </a:stretch>
          </a:blipFill>
        </p:spPr>
      </p:sp>
      <p:sp>
        <p:nvSpPr>
          <p:cNvPr name="Freeform 16" id="16"/>
          <p:cNvSpPr/>
          <p:nvPr/>
        </p:nvSpPr>
        <p:spPr>
          <a:xfrm flipH="false" flipV="false" rot="0">
            <a:off x="2385760" y="5070270"/>
            <a:ext cx="3470702" cy="5932823"/>
          </a:xfrm>
          <a:custGeom>
            <a:avLst/>
            <a:gdLst/>
            <a:ahLst/>
            <a:cxnLst/>
            <a:rect r="r" b="b" t="t" l="l"/>
            <a:pathLst>
              <a:path h="5932823" w="3470702">
                <a:moveTo>
                  <a:pt x="0" y="0"/>
                </a:moveTo>
                <a:lnTo>
                  <a:pt x="3470702" y="0"/>
                </a:lnTo>
                <a:lnTo>
                  <a:pt x="3470702" y="5932823"/>
                </a:lnTo>
                <a:lnTo>
                  <a:pt x="0" y="59328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1909642">
            <a:off x="12346788" y="219171"/>
            <a:ext cx="6235931" cy="4887510"/>
          </a:xfrm>
          <a:custGeom>
            <a:avLst/>
            <a:gdLst/>
            <a:ahLst/>
            <a:cxnLst/>
            <a:rect r="r" b="b" t="t" l="l"/>
            <a:pathLst>
              <a:path h="4887510" w="6235931">
                <a:moveTo>
                  <a:pt x="0" y="0"/>
                </a:moveTo>
                <a:lnTo>
                  <a:pt x="6235931" y="0"/>
                </a:lnTo>
                <a:lnTo>
                  <a:pt x="6235931" y="4887509"/>
                </a:lnTo>
                <a:lnTo>
                  <a:pt x="0" y="48875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174069">
            <a:off x="4605908" y="3911086"/>
            <a:ext cx="10509822" cy="2207809"/>
          </a:xfrm>
          <a:prstGeom prst="rect">
            <a:avLst/>
          </a:prstGeom>
        </p:spPr>
        <p:txBody>
          <a:bodyPr anchor="t" rtlCol="false" tIns="0" lIns="0" bIns="0" rIns="0">
            <a:spAutoFit/>
          </a:bodyPr>
          <a:lstStyle/>
          <a:p>
            <a:pPr algn="ctr">
              <a:lnSpc>
                <a:spcPts val="17959"/>
              </a:lnSpc>
            </a:pPr>
            <a:r>
              <a:rPr lang="en-US" sz="12828" spc="1552">
                <a:solidFill>
                  <a:srgbClr val="000000"/>
                </a:solidFill>
                <a:latin typeface="Better Together Script"/>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DAGAkxVvtEg</dc:identifier>
  <dcterms:modified xsi:type="dcterms:W3CDTF">2011-08-01T06:04:30Z</dcterms:modified>
  <cp:revision>1</cp:revision>
  <dc:title>Brown Yellow Handwritten Organic Article  Education Presentation</dc:title>
</cp:coreProperties>
</file>